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9"/>
  </p:notesMasterIdLst>
  <p:sldIdLst>
    <p:sldId id="256" r:id="rId2"/>
    <p:sldId id="261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94" r:id="rId13"/>
    <p:sldId id="287" r:id="rId14"/>
    <p:sldId id="286" r:id="rId15"/>
    <p:sldId id="274" r:id="rId16"/>
    <p:sldId id="279" r:id="rId17"/>
    <p:sldId id="290" r:id="rId18"/>
    <p:sldId id="291" r:id="rId19"/>
    <p:sldId id="289" r:id="rId20"/>
    <p:sldId id="293" r:id="rId21"/>
    <p:sldId id="281" r:id="rId22"/>
    <p:sldId id="284" r:id="rId23"/>
    <p:sldId id="295" r:id="rId24"/>
    <p:sldId id="296" r:id="rId25"/>
    <p:sldId id="297" r:id="rId26"/>
    <p:sldId id="298" r:id="rId27"/>
    <p:sldId id="285" r:id="rId28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Nunito" panose="020B0604020202020204" charset="0"/>
      <p:regular r:id="rId34"/>
      <p:bold r:id="rId35"/>
    </p:embeddedFont>
    <p:embeddedFont>
      <p:font typeface="Cabin" panose="020B0604020202020204" charset="0"/>
      <p:regular r:id="rId36"/>
      <p:bold r:id="rId37"/>
      <p:italic r:id="rId38"/>
      <p:boldItalic r:id="rId39"/>
    </p:embeddedFont>
    <p:embeddedFont>
      <p:font typeface="Galdeano" panose="020B0604020202020204" charset="0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NA" initials="S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D1F4"/>
    <a:srgbClr val="0099A5"/>
    <a:srgbClr val="FFCC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92" autoAdjust="0"/>
  </p:normalViewPr>
  <p:slideViewPr>
    <p:cSldViewPr snapToGrid="0">
      <p:cViewPr varScale="1">
        <p:scale>
          <a:sx n="110" d="100"/>
          <a:sy n="110" d="100"/>
        </p:scale>
        <p:origin x="167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6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image" Target="../media/image34.png"/><Relationship Id="rId4" Type="http://schemas.openxmlformats.org/officeDocument/2006/relationships/image" Target="../media/image37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image" Target="../media/image34.png"/><Relationship Id="rId4" Type="http://schemas.openxmlformats.org/officeDocument/2006/relationships/image" Target="../media/image3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974BF6-1A94-475F-BF16-111D221D0BF1}" type="doc">
      <dgm:prSet loTypeId="urn:microsoft.com/office/officeart/2005/8/layout/hList7" loCatId="relationship" qsTypeId="urn:microsoft.com/office/officeart/2005/8/quickstyle/simple5" qsCatId="simple" csTypeId="urn:microsoft.com/office/officeart/2005/8/colors/accent1_1" csCatId="accent1" phldr="1"/>
      <dgm:spPr/>
      <dgm:t>
        <a:bodyPr/>
        <a:lstStyle/>
        <a:p>
          <a:endParaRPr lang="es-ES"/>
        </a:p>
      </dgm:t>
    </dgm:pt>
    <dgm:pt modelId="{283C9725-6D8D-4FD7-AE50-04C2C59B9EC4}">
      <dgm:prSet phldrT="[Texto]" custT="1"/>
      <dgm:spPr/>
      <dgm:t>
        <a:bodyPr/>
        <a:lstStyle/>
        <a:p>
          <a:pPr rtl="0"/>
          <a:endParaRPr lang="es-CO" sz="1050" b="1" dirty="0" smtClean="0">
            <a:latin typeface="Calibri"/>
            <a:ea typeface="Calibri"/>
            <a:cs typeface="Calibri"/>
            <a:sym typeface="Calibri"/>
          </a:endParaRPr>
        </a:p>
        <a:p>
          <a:pPr rtl="0"/>
          <a:r>
            <a:rPr lang="es-CO" sz="1050" b="1" dirty="0" smtClean="0">
              <a:latin typeface="Calibri"/>
              <a:ea typeface="Calibri"/>
              <a:cs typeface="Calibri"/>
              <a:sym typeface="Calibri"/>
            </a:rPr>
            <a:t>EL ALMACENAMIENTO DE LOS PLANOS</a:t>
          </a:r>
          <a:endParaRPr lang="es-ES" sz="1050" dirty="0"/>
        </a:p>
      </dgm:t>
    </dgm:pt>
    <dgm:pt modelId="{61C63ACB-AA04-4AF7-A066-E5F67A6C7576}" type="parTrans" cxnId="{3E456B3B-EA9F-4134-B43E-DB6439E5C529}">
      <dgm:prSet/>
      <dgm:spPr/>
      <dgm:t>
        <a:bodyPr/>
        <a:lstStyle/>
        <a:p>
          <a:endParaRPr lang="es-ES" sz="2800"/>
        </a:p>
      </dgm:t>
    </dgm:pt>
    <dgm:pt modelId="{F9802BA3-5742-4F83-AA17-A8C18CEEAC07}" type="sibTrans" cxnId="{3E456B3B-EA9F-4134-B43E-DB6439E5C529}">
      <dgm:prSet/>
      <dgm:spPr/>
      <dgm:t>
        <a:bodyPr/>
        <a:lstStyle/>
        <a:p>
          <a:endParaRPr lang="es-ES" sz="2800"/>
        </a:p>
      </dgm:t>
    </dgm:pt>
    <dgm:pt modelId="{3F167ED1-DA8C-4333-9893-3237E6886F30}">
      <dgm:prSet phldrT="[Texto]" custT="1"/>
      <dgm:spPr/>
      <dgm:t>
        <a:bodyPr/>
        <a:lstStyle/>
        <a:p>
          <a:pPr rtl="0"/>
          <a:r>
            <a:rPr lang="es-CO" sz="1050" b="1" dirty="0" smtClean="0">
              <a:latin typeface="Calibri"/>
              <a:ea typeface="Calibri"/>
              <a:cs typeface="Calibri"/>
              <a:sym typeface="Calibri"/>
            </a:rPr>
            <a:t>EL ACCESO  A PLANOS</a:t>
          </a:r>
          <a:endParaRPr lang="es-ES" sz="1050" dirty="0"/>
        </a:p>
      </dgm:t>
    </dgm:pt>
    <dgm:pt modelId="{37A1F933-F037-4F20-95CC-F8DA79FA83AF}" type="parTrans" cxnId="{07752D61-B2F7-4594-9561-4D0582887482}">
      <dgm:prSet/>
      <dgm:spPr/>
      <dgm:t>
        <a:bodyPr/>
        <a:lstStyle/>
        <a:p>
          <a:endParaRPr lang="es-ES" sz="2800"/>
        </a:p>
      </dgm:t>
    </dgm:pt>
    <dgm:pt modelId="{707C3AC2-E21D-4A6D-A32F-323786E62541}" type="sibTrans" cxnId="{07752D61-B2F7-4594-9561-4D0582887482}">
      <dgm:prSet/>
      <dgm:spPr/>
      <dgm:t>
        <a:bodyPr/>
        <a:lstStyle/>
        <a:p>
          <a:endParaRPr lang="es-ES" sz="2800"/>
        </a:p>
      </dgm:t>
    </dgm:pt>
    <dgm:pt modelId="{46DA4C14-09F5-4341-86BE-0B254C2B3E13}">
      <dgm:prSet phldrT="[Texto]" custT="1"/>
      <dgm:spPr/>
      <dgm:t>
        <a:bodyPr/>
        <a:lstStyle/>
        <a:p>
          <a:pPr rtl="0"/>
          <a:endParaRPr lang="es-CO" sz="1100" b="1" dirty="0" smtClean="0">
            <a:latin typeface="Calibri"/>
            <a:ea typeface="Calibri"/>
            <a:cs typeface="Calibri"/>
            <a:sym typeface="Calibri"/>
          </a:endParaRPr>
        </a:p>
        <a:p>
          <a:pPr rtl="0"/>
          <a:r>
            <a:rPr lang="es-CO" sz="1050" b="1" dirty="0" smtClean="0">
              <a:latin typeface="Calibri"/>
              <a:ea typeface="Calibri"/>
              <a:cs typeface="Calibri"/>
              <a:sym typeface="Calibri"/>
            </a:rPr>
            <a:t>EL SEGUIMIENTO DE MATERIALES REQUERIDOS </a:t>
          </a:r>
          <a:endParaRPr lang="es-ES" sz="1050" dirty="0"/>
        </a:p>
      </dgm:t>
    </dgm:pt>
    <dgm:pt modelId="{1F36792E-C844-4934-9A43-34A8536EA720}" type="parTrans" cxnId="{9A2E7C78-3464-4137-BD1B-61E2632A7041}">
      <dgm:prSet/>
      <dgm:spPr/>
      <dgm:t>
        <a:bodyPr/>
        <a:lstStyle/>
        <a:p>
          <a:endParaRPr lang="es-ES" sz="2800"/>
        </a:p>
      </dgm:t>
    </dgm:pt>
    <dgm:pt modelId="{05B7DA43-8A3C-4F4A-A427-98EE59994E19}" type="sibTrans" cxnId="{9A2E7C78-3464-4137-BD1B-61E2632A7041}">
      <dgm:prSet/>
      <dgm:spPr/>
      <dgm:t>
        <a:bodyPr/>
        <a:lstStyle/>
        <a:p>
          <a:endParaRPr lang="es-ES" sz="2800"/>
        </a:p>
      </dgm:t>
    </dgm:pt>
    <dgm:pt modelId="{A6A7019F-F1F1-4E15-A9DC-F1766D1CCB8A}">
      <dgm:prSet custT="1"/>
      <dgm:spPr/>
      <dgm:t>
        <a:bodyPr/>
        <a:lstStyle/>
        <a:p>
          <a:pPr rtl="0"/>
          <a:endParaRPr lang="es-CO" sz="1050" b="1" dirty="0" smtClean="0">
            <a:latin typeface="Calibri"/>
            <a:ea typeface="Calibri"/>
            <a:cs typeface="Calibri"/>
            <a:sym typeface="Calibri"/>
          </a:endParaRPr>
        </a:p>
        <a:p>
          <a:pPr rtl="0"/>
          <a:endParaRPr lang="es-CO" sz="1050" b="1" dirty="0" smtClean="0">
            <a:latin typeface="Calibri"/>
            <a:ea typeface="Calibri"/>
            <a:cs typeface="Calibri"/>
            <a:sym typeface="Calibri"/>
          </a:endParaRPr>
        </a:p>
        <a:p>
          <a:pPr rtl="0"/>
          <a:r>
            <a:rPr lang="es-CO" sz="1050" b="1" dirty="0" smtClean="0">
              <a:latin typeface="Calibri"/>
              <a:ea typeface="Calibri"/>
              <a:cs typeface="Calibri"/>
              <a:sym typeface="Calibri"/>
            </a:rPr>
            <a:t>EL SEGUIMIENTO DE MATERIALES ALMACENADOS</a:t>
          </a:r>
          <a:r>
            <a:rPr lang="es-CO" sz="1100" dirty="0" smtClean="0">
              <a:latin typeface="Calibri"/>
              <a:ea typeface="Calibri"/>
              <a:cs typeface="Calibri"/>
              <a:sym typeface="Calibri"/>
            </a:rPr>
            <a:t/>
          </a:r>
          <a:br>
            <a:rPr lang="es-CO" sz="1100" dirty="0" smtClean="0">
              <a:latin typeface="Calibri"/>
              <a:ea typeface="Calibri"/>
              <a:cs typeface="Calibri"/>
              <a:sym typeface="Calibri"/>
            </a:rPr>
          </a:br>
          <a:endParaRPr lang="es-CO" sz="1100" dirty="0">
            <a:latin typeface="Calibri"/>
            <a:ea typeface="Calibri"/>
            <a:cs typeface="Calibri"/>
            <a:sym typeface="Calibri"/>
          </a:endParaRPr>
        </a:p>
      </dgm:t>
    </dgm:pt>
    <dgm:pt modelId="{5CD897DA-0F9C-41F0-B67A-DE883103B78E}" type="parTrans" cxnId="{8480EA01-BDE5-4757-95BA-BA35730988F1}">
      <dgm:prSet/>
      <dgm:spPr/>
      <dgm:t>
        <a:bodyPr/>
        <a:lstStyle/>
        <a:p>
          <a:endParaRPr lang="es-ES" sz="2800"/>
        </a:p>
      </dgm:t>
    </dgm:pt>
    <dgm:pt modelId="{0B1CD758-3C14-4E0E-9982-D4C72AD77D32}" type="sibTrans" cxnId="{8480EA01-BDE5-4757-95BA-BA35730988F1}">
      <dgm:prSet/>
      <dgm:spPr/>
      <dgm:t>
        <a:bodyPr/>
        <a:lstStyle/>
        <a:p>
          <a:endParaRPr lang="es-ES" sz="2800"/>
        </a:p>
      </dgm:t>
    </dgm:pt>
    <dgm:pt modelId="{08CA7AC8-2B94-49B0-B574-7ED58959D249}" type="pres">
      <dgm:prSet presAssocID="{23974BF6-1A94-475F-BF16-111D221D0BF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13BA230D-2701-409F-B0C7-E3755D017B3B}" type="pres">
      <dgm:prSet presAssocID="{23974BF6-1A94-475F-BF16-111D221D0BF1}" presName="fgShape" presStyleLbl="fgShp" presStyleIdx="0" presStyleCnt="1"/>
      <dgm:spPr/>
    </dgm:pt>
    <dgm:pt modelId="{92529EC4-E61D-4B67-9066-3B63A49FFB32}" type="pres">
      <dgm:prSet presAssocID="{23974BF6-1A94-475F-BF16-111D221D0BF1}" presName="linComp" presStyleCnt="0"/>
      <dgm:spPr/>
    </dgm:pt>
    <dgm:pt modelId="{77B4CFBD-1C99-40B3-ADB4-880FB84C9CEA}" type="pres">
      <dgm:prSet presAssocID="{283C9725-6D8D-4FD7-AE50-04C2C59B9EC4}" presName="compNode" presStyleCnt="0"/>
      <dgm:spPr/>
    </dgm:pt>
    <dgm:pt modelId="{142E8D0C-8761-4495-9022-5E3A050903AA}" type="pres">
      <dgm:prSet presAssocID="{283C9725-6D8D-4FD7-AE50-04C2C59B9EC4}" presName="bkgdShape" presStyleLbl="node1" presStyleIdx="0" presStyleCnt="4"/>
      <dgm:spPr/>
      <dgm:t>
        <a:bodyPr/>
        <a:lstStyle/>
        <a:p>
          <a:endParaRPr lang="es-ES"/>
        </a:p>
      </dgm:t>
    </dgm:pt>
    <dgm:pt modelId="{34043259-DD58-459C-9EED-67E483E93090}" type="pres">
      <dgm:prSet presAssocID="{283C9725-6D8D-4FD7-AE50-04C2C59B9EC4}" presName="nodeTx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2ED73CA-EB35-4655-BAE2-B25D990B572F}" type="pres">
      <dgm:prSet presAssocID="{283C9725-6D8D-4FD7-AE50-04C2C59B9EC4}" presName="invisiNode" presStyleLbl="node1" presStyleIdx="0" presStyleCnt="4"/>
      <dgm:spPr/>
    </dgm:pt>
    <dgm:pt modelId="{6FB7D425-1001-4775-B0B4-84EA01407C16}" type="pres">
      <dgm:prSet presAssocID="{283C9725-6D8D-4FD7-AE50-04C2C59B9EC4}" presName="imagNode" presStyleLbl="fgImgPlace1" presStyleIdx="0" presStyleCnt="4"/>
      <dgm:spPr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  <dgm:t>
        <a:bodyPr/>
        <a:lstStyle/>
        <a:p>
          <a:endParaRPr lang="es-CO"/>
        </a:p>
      </dgm:t>
    </dgm:pt>
    <dgm:pt modelId="{1DC54DE5-6D64-42CA-879E-F3F6217A9B8C}" type="pres">
      <dgm:prSet presAssocID="{F9802BA3-5742-4F83-AA17-A8C18CEEAC07}" presName="sibTrans" presStyleLbl="sibTrans2D1" presStyleIdx="0" presStyleCnt="0"/>
      <dgm:spPr/>
      <dgm:t>
        <a:bodyPr/>
        <a:lstStyle/>
        <a:p>
          <a:endParaRPr lang="es-CO"/>
        </a:p>
      </dgm:t>
    </dgm:pt>
    <dgm:pt modelId="{55FFEA7A-0E3C-48A0-9D4F-2B289645AAB2}" type="pres">
      <dgm:prSet presAssocID="{3F167ED1-DA8C-4333-9893-3237E6886F30}" presName="compNode" presStyleCnt="0"/>
      <dgm:spPr/>
    </dgm:pt>
    <dgm:pt modelId="{EABBE5BD-12EA-4416-8EA2-F3349DAECAFF}" type="pres">
      <dgm:prSet presAssocID="{3F167ED1-DA8C-4333-9893-3237E6886F30}" presName="bkgdShape" presStyleLbl="node1" presStyleIdx="1" presStyleCnt="4" custLinFactNeighborY="1308"/>
      <dgm:spPr/>
      <dgm:t>
        <a:bodyPr/>
        <a:lstStyle/>
        <a:p>
          <a:endParaRPr lang="es-ES"/>
        </a:p>
      </dgm:t>
    </dgm:pt>
    <dgm:pt modelId="{4A1B7787-F97F-430E-97E5-0233EC6238D5}" type="pres">
      <dgm:prSet presAssocID="{3F167ED1-DA8C-4333-9893-3237E6886F30}" presName="nodeTx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A2F0140-6214-46D6-8AA8-2054E27EC186}" type="pres">
      <dgm:prSet presAssocID="{3F167ED1-DA8C-4333-9893-3237E6886F30}" presName="invisiNode" presStyleLbl="node1" presStyleIdx="1" presStyleCnt="4"/>
      <dgm:spPr/>
    </dgm:pt>
    <dgm:pt modelId="{99B0F062-1964-489E-97BA-F97D3692C6C6}" type="pres">
      <dgm:prSet presAssocID="{3F167ED1-DA8C-4333-9893-3237E6886F30}" presName="imagNode" presStyleLbl="fgImgPlace1" presStyleIdx="1" presStyleCnt="4"/>
      <dgm:spPr>
        <a:blipFill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s-CO"/>
        </a:p>
      </dgm:t>
    </dgm:pt>
    <dgm:pt modelId="{6DDEF4BB-1E81-40A3-8D2C-ACA77ED23778}" type="pres">
      <dgm:prSet presAssocID="{707C3AC2-E21D-4A6D-A32F-323786E62541}" presName="sibTrans" presStyleLbl="sibTrans2D1" presStyleIdx="0" presStyleCnt="0"/>
      <dgm:spPr/>
      <dgm:t>
        <a:bodyPr/>
        <a:lstStyle/>
        <a:p>
          <a:endParaRPr lang="es-CO"/>
        </a:p>
      </dgm:t>
    </dgm:pt>
    <dgm:pt modelId="{EBB000B7-C1F1-4DA8-B8E0-8421DAA44CC1}" type="pres">
      <dgm:prSet presAssocID="{46DA4C14-09F5-4341-86BE-0B254C2B3E13}" presName="compNode" presStyleCnt="0"/>
      <dgm:spPr/>
    </dgm:pt>
    <dgm:pt modelId="{5A3DF7E2-AF83-4852-8568-3FB270EF8DD7}" type="pres">
      <dgm:prSet presAssocID="{46DA4C14-09F5-4341-86BE-0B254C2B3E13}" presName="bkgdShape" presStyleLbl="node1" presStyleIdx="2" presStyleCnt="4"/>
      <dgm:spPr/>
      <dgm:t>
        <a:bodyPr/>
        <a:lstStyle/>
        <a:p>
          <a:endParaRPr lang="es-CO"/>
        </a:p>
      </dgm:t>
    </dgm:pt>
    <dgm:pt modelId="{1D53345D-4D6C-44A0-B042-05CA541A3823}" type="pres">
      <dgm:prSet presAssocID="{46DA4C14-09F5-4341-86BE-0B254C2B3E13}" presName="nodeTx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94964B11-208A-4F01-A3F8-0673C5D39D16}" type="pres">
      <dgm:prSet presAssocID="{46DA4C14-09F5-4341-86BE-0B254C2B3E13}" presName="invisiNode" presStyleLbl="node1" presStyleIdx="2" presStyleCnt="4"/>
      <dgm:spPr/>
    </dgm:pt>
    <dgm:pt modelId="{A10B3C3C-AB35-410B-BDE7-57C88832AFE3}" type="pres">
      <dgm:prSet presAssocID="{46DA4C14-09F5-4341-86BE-0B254C2B3E13}" presName="imagNode" presStyleLbl="fgImgPlace1" presStyleIdx="2" presStyleCnt="4"/>
      <dgm:spPr>
        <a:blipFill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  <dgm:t>
        <a:bodyPr/>
        <a:lstStyle/>
        <a:p>
          <a:endParaRPr lang="es-CO"/>
        </a:p>
      </dgm:t>
    </dgm:pt>
    <dgm:pt modelId="{D2645BF0-2FF0-4B82-8EA4-DACB843A5D23}" type="pres">
      <dgm:prSet presAssocID="{05B7DA43-8A3C-4F4A-A427-98EE59994E19}" presName="sibTrans" presStyleLbl="sibTrans2D1" presStyleIdx="0" presStyleCnt="0"/>
      <dgm:spPr/>
      <dgm:t>
        <a:bodyPr/>
        <a:lstStyle/>
        <a:p>
          <a:endParaRPr lang="es-CO"/>
        </a:p>
      </dgm:t>
    </dgm:pt>
    <dgm:pt modelId="{56D9713C-7D37-4DE2-AB9A-66FC90D54EDD}" type="pres">
      <dgm:prSet presAssocID="{A6A7019F-F1F1-4E15-A9DC-F1766D1CCB8A}" presName="compNode" presStyleCnt="0"/>
      <dgm:spPr/>
    </dgm:pt>
    <dgm:pt modelId="{9965C5CB-3221-470A-A3B0-C22AF83D7B10}" type="pres">
      <dgm:prSet presAssocID="{A6A7019F-F1F1-4E15-A9DC-F1766D1CCB8A}" presName="bkgdShape" presStyleLbl="node1" presStyleIdx="3" presStyleCnt="4"/>
      <dgm:spPr/>
      <dgm:t>
        <a:bodyPr/>
        <a:lstStyle/>
        <a:p>
          <a:endParaRPr lang="es-CO"/>
        </a:p>
      </dgm:t>
    </dgm:pt>
    <dgm:pt modelId="{EE64E072-0A3F-4445-AE89-F013A03D9D08}" type="pres">
      <dgm:prSet presAssocID="{A6A7019F-F1F1-4E15-A9DC-F1766D1CCB8A}" presName="nodeTx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8885E371-D00B-4382-B51F-FDFCD30F24FD}" type="pres">
      <dgm:prSet presAssocID="{A6A7019F-F1F1-4E15-A9DC-F1766D1CCB8A}" presName="invisiNode" presStyleLbl="node1" presStyleIdx="3" presStyleCnt="4"/>
      <dgm:spPr/>
    </dgm:pt>
    <dgm:pt modelId="{348F2765-EC4D-4A6D-83D5-1D86FE1BB9D1}" type="pres">
      <dgm:prSet presAssocID="{A6A7019F-F1F1-4E15-A9DC-F1766D1CCB8A}" presName="imagNode" presStyleLbl="fgImgPlace1" presStyleIdx="3" presStyleCnt="4"/>
      <dgm:spPr>
        <a:blipFill>
          <a:blip xmlns:r="http://schemas.openxmlformats.org/officeDocument/2006/relationships" r:embed="rId4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  <dgm:t>
        <a:bodyPr/>
        <a:lstStyle/>
        <a:p>
          <a:endParaRPr lang="es-CO"/>
        </a:p>
      </dgm:t>
    </dgm:pt>
  </dgm:ptLst>
  <dgm:cxnLst>
    <dgm:cxn modelId="{2573523B-8B33-4D6F-B447-9A1E41422075}" type="presOf" srcId="{A6A7019F-F1F1-4E15-A9DC-F1766D1CCB8A}" destId="{EE64E072-0A3F-4445-AE89-F013A03D9D08}" srcOrd="1" destOrd="0" presId="urn:microsoft.com/office/officeart/2005/8/layout/hList7"/>
    <dgm:cxn modelId="{E384DC9F-4359-475D-884A-BF7EDBA1FDA3}" type="presOf" srcId="{46DA4C14-09F5-4341-86BE-0B254C2B3E13}" destId="{1D53345D-4D6C-44A0-B042-05CA541A3823}" srcOrd="1" destOrd="0" presId="urn:microsoft.com/office/officeart/2005/8/layout/hList7"/>
    <dgm:cxn modelId="{8480EA01-BDE5-4757-95BA-BA35730988F1}" srcId="{23974BF6-1A94-475F-BF16-111D221D0BF1}" destId="{A6A7019F-F1F1-4E15-A9DC-F1766D1CCB8A}" srcOrd="3" destOrd="0" parTransId="{5CD897DA-0F9C-41F0-B67A-DE883103B78E}" sibTransId="{0B1CD758-3C14-4E0E-9982-D4C72AD77D32}"/>
    <dgm:cxn modelId="{9A2E7C78-3464-4137-BD1B-61E2632A7041}" srcId="{23974BF6-1A94-475F-BF16-111D221D0BF1}" destId="{46DA4C14-09F5-4341-86BE-0B254C2B3E13}" srcOrd="2" destOrd="0" parTransId="{1F36792E-C844-4934-9A43-34A8536EA720}" sibTransId="{05B7DA43-8A3C-4F4A-A427-98EE59994E19}"/>
    <dgm:cxn modelId="{1B9641ED-F7DE-4A29-8C7D-C6B794580B64}" type="presOf" srcId="{46DA4C14-09F5-4341-86BE-0B254C2B3E13}" destId="{5A3DF7E2-AF83-4852-8568-3FB270EF8DD7}" srcOrd="0" destOrd="0" presId="urn:microsoft.com/office/officeart/2005/8/layout/hList7"/>
    <dgm:cxn modelId="{8AB1DBDC-0C7A-4E0F-81FA-CAB03D8FA59B}" type="presOf" srcId="{A6A7019F-F1F1-4E15-A9DC-F1766D1CCB8A}" destId="{9965C5CB-3221-470A-A3B0-C22AF83D7B10}" srcOrd="0" destOrd="0" presId="urn:microsoft.com/office/officeart/2005/8/layout/hList7"/>
    <dgm:cxn modelId="{30A4B841-EACB-4BAC-8641-0834B1F104E1}" type="presOf" srcId="{707C3AC2-E21D-4A6D-A32F-323786E62541}" destId="{6DDEF4BB-1E81-40A3-8D2C-ACA77ED23778}" srcOrd="0" destOrd="0" presId="urn:microsoft.com/office/officeart/2005/8/layout/hList7"/>
    <dgm:cxn modelId="{93B31BB8-9E07-48D5-A409-B47A35361DD6}" type="presOf" srcId="{3F167ED1-DA8C-4333-9893-3237E6886F30}" destId="{EABBE5BD-12EA-4416-8EA2-F3349DAECAFF}" srcOrd="0" destOrd="0" presId="urn:microsoft.com/office/officeart/2005/8/layout/hList7"/>
    <dgm:cxn modelId="{DB74E7C8-32BA-4E13-B01C-B1DE14064B73}" type="presOf" srcId="{05B7DA43-8A3C-4F4A-A427-98EE59994E19}" destId="{D2645BF0-2FF0-4B82-8EA4-DACB843A5D23}" srcOrd="0" destOrd="0" presId="urn:microsoft.com/office/officeart/2005/8/layout/hList7"/>
    <dgm:cxn modelId="{117B619B-8016-4171-9D19-746A45B9CC76}" type="presOf" srcId="{23974BF6-1A94-475F-BF16-111D221D0BF1}" destId="{08CA7AC8-2B94-49B0-B574-7ED58959D249}" srcOrd="0" destOrd="0" presId="urn:microsoft.com/office/officeart/2005/8/layout/hList7"/>
    <dgm:cxn modelId="{3E456B3B-EA9F-4134-B43E-DB6439E5C529}" srcId="{23974BF6-1A94-475F-BF16-111D221D0BF1}" destId="{283C9725-6D8D-4FD7-AE50-04C2C59B9EC4}" srcOrd="0" destOrd="0" parTransId="{61C63ACB-AA04-4AF7-A066-E5F67A6C7576}" sibTransId="{F9802BA3-5742-4F83-AA17-A8C18CEEAC07}"/>
    <dgm:cxn modelId="{73D3B949-6020-4E42-8A03-FE2B1D139F03}" type="presOf" srcId="{3F167ED1-DA8C-4333-9893-3237E6886F30}" destId="{4A1B7787-F97F-430E-97E5-0233EC6238D5}" srcOrd="1" destOrd="0" presId="urn:microsoft.com/office/officeart/2005/8/layout/hList7"/>
    <dgm:cxn modelId="{07752D61-B2F7-4594-9561-4D0582887482}" srcId="{23974BF6-1A94-475F-BF16-111D221D0BF1}" destId="{3F167ED1-DA8C-4333-9893-3237E6886F30}" srcOrd="1" destOrd="0" parTransId="{37A1F933-F037-4F20-95CC-F8DA79FA83AF}" sibTransId="{707C3AC2-E21D-4A6D-A32F-323786E62541}"/>
    <dgm:cxn modelId="{608115C2-F205-404C-B485-B4E6BD5F45A6}" type="presOf" srcId="{283C9725-6D8D-4FD7-AE50-04C2C59B9EC4}" destId="{142E8D0C-8761-4495-9022-5E3A050903AA}" srcOrd="0" destOrd="0" presId="urn:microsoft.com/office/officeart/2005/8/layout/hList7"/>
    <dgm:cxn modelId="{26DFEE3A-68DC-4EC5-8C23-E647C1E5309C}" type="presOf" srcId="{F9802BA3-5742-4F83-AA17-A8C18CEEAC07}" destId="{1DC54DE5-6D64-42CA-879E-F3F6217A9B8C}" srcOrd="0" destOrd="0" presId="urn:microsoft.com/office/officeart/2005/8/layout/hList7"/>
    <dgm:cxn modelId="{CD29151A-0C2F-4B45-AA74-D35FB3626974}" type="presOf" srcId="{283C9725-6D8D-4FD7-AE50-04C2C59B9EC4}" destId="{34043259-DD58-459C-9EED-67E483E93090}" srcOrd="1" destOrd="0" presId="urn:microsoft.com/office/officeart/2005/8/layout/hList7"/>
    <dgm:cxn modelId="{6B6EF0D7-747C-4A08-A621-FB7DFD1E4F0D}" type="presParOf" srcId="{08CA7AC8-2B94-49B0-B574-7ED58959D249}" destId="{13BA230D-2701-409F-B0C7-E3755D017B3B}" srcOrd="0" destOrd="0" presId="urn:microsoft.com/office/officeart/2005/8/layout/hList7"/>
    <dgm:cxn modelId="{4A3F091C-D56B-4422-89DF-DE10BF3DC9F5}" type="presParOf" srcId="{08CA7AC8-2B94-49B0-B574-7ED58959D249}" destId="{92529EC4-E61D-4B67-9066-3B63A49FFB32}" srcOrd="1" destOrd="0" presId="urn:microsoft.com/office/officeart/2005/8/layout/hList7"/>
    <dgm:cxn modelId="{C26A1051-3189-4B1F-B420-D07556F4CE8A}" type="presParOf" srcId="{92529EC4-E61D-4B67-9066-3B63A49FFB32}" destId="{77B4CFBD-1C99-40B3-ADB4-880FB84C9CEA}" srcOrd="0" destOrd="0" presId="urn:microsoft.com/office/officeart/2005/8/layout/hList7"/>
    <dgm:cxn modelId="{3FEFEC5F-70FB-499C-AA8D-BAB1B38ED3BB}" type="presParOf" srcId="{77B4CFBD-1C99-40B3-ADB4-880FB84C9CEA}" destId="{142E8D0C-8761-4495-9022-5E3A050903AA}" srcOrd="0" destOrd="0" presId="urn:microsoft.com/office/officeart/2005/8/layout/hList7"/>
    <dgm:cxn modelId="{10C17C5B-4269-45A9-9D70-34843DF121FB}" type="presParOf" srcId="{77B4CFBD-1C99-40B3-ADB4-880FB84C9CEA}" destId="{34043259-DD58-459C-9EED-67E483E93090}" srcOrd="1" destOrd="0" presId="urn:microsoft.com/office/officeart/2005/8/layout/hList7"/>
    <dgm:cxn modelId="{BDF6D8BE-4CAF-4E42-8568-F5C0C0D8F950}" type="presParOf" srcId="{77B4CFBD-1C99-40B3-ADB4-880FB84C9CEA}" destId="{B2ED73CA-EB35-4655-BAE2-B25D990B572F}" srcOrd="2" destOrd="0" presId="urn:microsoft.com/office/officeart/2005/8/layout/hList7"/>
    <dgm:cxn modelId="{F0CF86BF-982C-4F09-8883-9CF8F85B74A5}" type="presParOf" srcId="{77B4CFBD-1C99-40B3-ADB4-880FB84C9CEA}" destId="{6FB7D425-1001-4775-B0B4-84EA01407C16}" srcOrd="3" destOrd="0" presId="urn:microsoft.com/office/officeart/2005/8/layout/hList7"/>
    <dgm:cxn modelId="{67DA1D74-3FE8-455F-9594-C8A6762241DA}" type="presParOf" srcId="{92529EC4-E61D-4B67-9066-3B63A49FFB32}" destId="{1DC54DE5-6D64-42CA-879E-F3F6217A9B8C}" srcOrd="1" destOrd="0" presId="urn:microsoft.com/office/officeart/2005/8/layout/hList7"/>
    <dgm:cxn modelId="{E9E42B27-9CAF-4DB8-9113-CC935F4734D0}" type="presParOf" srcId="{92529EC4-E61D-4B67-9066-3B63A49FFB32}" destId="{55FFEA7A-0E3C-48A0-9D4F-2B289645AAB2}" srcOrd="2" destOrd="0" presId="urn:microsoft.com/office/officeart/2005/8/layout/hList7"/>
    <dgm:cxn modelId="{2521EB20-AF3F-4C67-90CC-2182231CDBFF}" type="presParOf" srcId="{55FFEA7A-0E3C-48A0-9D4F-2B289645AAB2}" destId="{EABBE5BD-12EA-4416-8EA2-F3349DAECAFF}" srcOrd="0" destOrd="0" presId="urn:microsoft.com/office/officeart/2005/8/layout/hList7"/>
    <dgm:cxn modelId="{79FE09F5-BC05-42D8-9FB3-622B977AA6AE}" type="presParOf" srcId="{55FFEA7A-0E3C-48A0-9D4F-2B289645AAB2}" destId="{4A1B7787-F97F-430E-97E5-0233EC6238D5}" srcOrd="1" destOrd="0" presId="urn:microsoft.com/office/officeart/2005/8/layout/hList7"/>
    <dgm:cxn modelId="{F177373B-8713-4238-B6A4-F4617E76B376}" type="presParOf" srcId="{55FFEA7A-0E3C-48A0-9D4F-2B289645AAB2}" destId="{4A2F0140-6214-46D6-8AA8-2054E27EC186}" srcOrd="2" destOrd="0" presId="urn:microsoft.com/office/officeart/2005/8/layout/hList7"/>
    <dgm:cxn modelId="{5A1E90E0-F8CF-4258-B700-AF50264AAE04}" type="presParOf" srcId="{55FFEA7A-0E3C-48A0-9D4F-2B289645AAB2}" destId="{99B0F062-1964-489E-97BA-F97D3692C6C6}" srcOrd="3" destOrd="0" presId="urn:microsoft.com/office/officeart/2005/8/layout/hList7"/>
    <dgm:cxn modelId="{874ED006-2F07-48AE-AE63-A3389AE389B9}" type="presParOf" srcId="{92529EC4-E61D-4B67-9066-3B63A49FFB32}" destId="{6DDEF4BB-1E81-40A3-8D2C-ACA77ED23778}" srcOrd="3" destOrd="0" presId="urn:microsoft.com/office/officeart/2005/8/layout/hList7"/>
    <dgm:cxn modelId="{9A3FF3AC-51A4-4DF0-B068-1FE7A76AB2D2}" type="presParOf" srcId="{92529EC4-E61D-4B67-9066-3B63A49FFB32}" destId="{EBB000B7-C1F1-4DA8-B8E0-8421DAA44CC1}" srcOrd="4" destOrd="0" presId="urn:microsoft.com/office/officeart/2005/8/layout/hList7"/>
    <dgm:cxn modelId="{483F03F5-0A89-49C3-8958-8F29A9F86AE1}" type="presParOf" srcId="{EBB000B7-C1F1-4DA8-B8E0-8421DAA44CC1}" destId="{5A3DF7E2-AF83-4852-8568-3FB270EF8DD7}" srcOrd="0" destOrd="0" presId="urn:microsoft.com/office/officeart/2005/8/layout/hList7"/>
    <dgm:cxn modelId="{D10F9105-CBA7-4DF1-9A6D-8853D6341474}" type="presParOf" srcId="{EBB000B7-C1F1-4DA8-B8E0-8421DAA44CC1}" destId="{1D53345D-4D6C-44A0-B042-05CA541A3823}" srcOrd="1" destOrd="0" presId="urn:microsoft.com/office/officeart/2005/8/layout/hList7"/>
    <dgm:cxn modelId="{3C97AA9F-A9F0-41B6-8EBE-718CBD681F18}" type="presParOf" srcId="{EBB000B7-C1F1-4DA8-B8E0-8421DAA44CC1}" destId="{94964B11-208A-4F01-A3F8-0673C5D39D16}" srcOrd="2" destOrd="0" presId="urn:microsoft.com/office/officeart/2005/8/layout/hList7"/>
    <dgm:cxn modelId="{3AE3A32F-CBA9-481F-B569-5CC97DAEB9B3}" type="presParOf" srcId="{EBB000B7-C1F1-4DA8-B8E0-8421DAA44CC1}" destId="{A10B3C3C-AB35-410B-BDE7-57C88832AFE3}" srcOrd="3" destOrd="0" presId="urn:microsoft.com/office/officeart/2005/8/layout/hList7"/>
    <dgm:cxn modelId="{93076184-CE08-4096-8A36-E3591B8F76CF}" type="presParOf" srcId="{92529EC4-E61D-4B67-9066-3B63A49FFB32}" destId="{D2645BF0-2FF0-4B82-8EA4-DACB843A5D23}" srcOrd="5" destOrd="0" presId="urn:microsoft.com/office/officeart/2005/8/layout/hList7"/>
    <dgm:cxn modelId="{2502B810-8A8D-400D-8B8D-1082FF1C734B}" type="presParOf" srcId="{92529EC4-E61D-4B67-9066-3B63A49FFB32}" destId="{56D9713C-7D37-4DE2-AB9A-66FC90D54EDD}" srcOrd="6" destOrd="0" presId="urn:microsoft.com/office/officeart/2005/8/layout/hList7"/>
    <dgm:cxn modelId="{3048F0D4-4B30-40AC-9EA8-284605EDB9CE}" type="presParOf" srcId="{56D9713C-7D37-4DE2-AB9A-66FC90D54EDD}" destId="{9965C5CB-3221-470A-A3B0-C22AF83D7B10}" srcOrd="0" destOrd="0" presId="urn:microsoft.com/office/officeart/2005/8/layout/hList7"/>
    <dgm:cxn modelId="{43DE79F4-8847-4144-967E-5548B34E7110}" type="presParOf" srcId="{56D9713C-7D37-4DE2-AB9A-66FC90D54EDD}" destId="{EE64E072-0A3F-4445-AE89-F013A03D9D08}" srcOrd="1" destOrd="0" presId="urn:microsoft.com/office/officeart/2005/8/layout/hList7"/>
    <dgm:cxn modelId="{B56D803C-92A2-484D-9F30-27E3BD1B8E1B}" type="presParOf" srcId="{56D9713C-7D37-4DE2-AB9A-66FC90D54EDD}" destId="{8885E371-D00B-4382-B51F-FDFCD30F24FD}" srcOrd="2" destOrd="0" presId="urn:microsoft.com/office/officeart/2005/8/layout/hList7"/>
    <dgm:cxn modelId="{0BECB6D7-DF5F-4DAB-8879-2A2A75F9016A}" type="presParOf" srcId="{56D9713C-7D37-4DE2-AB9A-66FC90D54EDD}" destId="{348F2765-EC4D-4A6D-83D5-1D86FE1BB9D1}" srcOrd="3" destOrd="0" presId="urn:microsoft.com/office/officeart/2005/8/layout/hList7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E8D0C-8761-4495-9022-5E3A050903AA}">
      <dsp:nvSpPr>
        <dsp:cNvPr id="0" name=""/>
        <dsp:cNvSpPr/>
      </dsp:nvSpPr>
      <dsp:spPr>
        <a:xfrm>
          <a:off x="1762" y="0"/>
          <a:ext cx="1847314" cy="30131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050" b="1" kern="1200" dirty="0" smtClean="0">
            <a:latin typeface="Calibri"/>
            <a:ea typeface="Calibri"/>
            <a:cs typeface="Calibri"/>
            <a:sym typeface="Calibri"/>
          </a:endParaRPr>
        </a:p>
        <a:p>
          <a:pPr lvl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050" b="1" kern="1200" dirty="0" smtClean="0">
              <a:latin typeface="Calibri"/>
              <a:ea typeface="Calibri"/>
              <a:cs typeface="Calibri"/>
              <a:sym typeface="Calibri"/>
            </a:rPr>
            <a:t>EL ALMACENAMIENTO DE LOS PLANOS</a:t>
          </a:r>
          <a:endParaRPr lang="es-ES" sz="1050" kern="1200" dirty="0"/>
        </a:p>
      </dsp:txBody>
      <dsp:txXfrm>
        <a:off x="1762" y="1205266"/>
        <a:ext cx="1847314" cy="1205266"/>
      </dsp:txXfrm>
    </dsp:sp>
    <dsp:sp modelId="{6FB7D425-1001-4775-B0B4-84EA01407C16}">
      <dsp:nvSpPr>
        <dsp:cNvPr id="0" name=""/>
        <dsp:cNvSpPr/>
      </dsp:nvSpPr>
      <dsp:spPr>
        <a:xfrm>
          <a:off x="423727" y="180789"/>
          <a:ext cx="1003383" cy="1003383"/>
        </a:xfrm>
        <a:prstGeom prst="ellipse">
          <a:avLst/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ABBE5BD-12EA-4416-8EA2-F3349DAECAFF}">
      <dsp:nvSpPr>
        <dsp:cNvPr id="0" name=""/>
        <dsp:cNvSpPr/>
      </dsp:nvSpPr>
      <dsp:spPr>
        <a:xfrm>
          <a:off x="1904496" y="0"/>
          <a:ext cx="1847314" cy="30131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050" b="1" kern="1200" dirty="0" smtClean="0">
              <a:latin typeface="Calibri"/>
              <a:ea typeface="Calibri"/>
              <a:cs typeface="Calibri"/>
              <a:sym typeface="Calibri"/>
            </a:rPr>
            <a:t>EL ACCESO  A PLANOS</a:t>
          </a:r>
          <a:endParaRPr lang="es-ES" sz="1050" kern="1200" dirty="0"/>
        </a:p>
      </dsp:txBody>
      <dsp:txXfrm>
        <a:off x="1904496" y="1205266"/>
        <a:ext cx="1847314" cy="1205266"/>
      </dsp:txXfrm>
    </dsp:sp>
    <dsp:sp modelId="{99B0F062-1964-489E-97BA-F97D3692C6C6}">
      <dsp:nvSpPr>
        <dsp:cNvPr id="0" name=""/>
        <dsp:cNvSpPr/>
      </dsp:nvSpPr>
      <dsp:spPr>
        <a:xfrm>
          <a:off x="2326461" y="180789"/>
          <a:ext cx="1003383" cy="1003383"/>
        </a:xfrm>
        <a:prstGeom prst="ellipse">
          <a:avLst/>
        </a:prstGeom>
        <a:blipFill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A3DF7E2-AF83-4852-8568-3FB270EF8DD7}">
      <dsp:nvSpPr>
        <dsp:cNvPr id="0" name=""/>
        <dsp:cNvSpPr/>
      </dsp:nvSpPr>
      <dsp:spPr>
        <a:xfrm>
          <a:off x="3807229" y="0"/>
          <a:ext cx="1847314" cy="30131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100" b="1" kern="1200" dirty="0" smtClean="0">
            <a:latin typeface="Calibri"/>
            <a:ea typeface="Calibri"/>
            <a:cs typeface="Calibri"/>
            <a:sym typeface="Calibri"/>
          </a:endParaRPr>
        </a:p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050" b="1" kern="1200" dirty="0" smtClean="0">
              <a:latin typeface="Calibri"/>
              <a:ea typeface="Calibri"/>
              <a:cs typeface="Calibri"/>
              <a:sym typeface="Calibri"/>
            </a:rPr>
            <a:t>EL SEGUIMIENTO DE MATERIALES REQUERIDOS </a:t>
          </a:r>
          <a:endParaRPr lang="es-ES" sz="1050" kern="1200" dirty="0"/>
        </a:p>
      </dsp:txBody>
      <dsp:txXfrm>
        <a:off x="3807229" y="1205266"/>
        <a:ext cx="1847314" cy="1205266"/>
      </dsp:txXfrm>
    </dsp:sp>
    <dsp:sp modelId="{A10B3C3C-AB35-410B-BDE7-57C88832AFE3}">
      <dsp:nvSpPr>
        <dsp:cNvPr id="0" name=""/>
        <dsp:cNvSpPr/>
      </dsp:nvSpPr>
      <dsp:spPr>
        <a:xfrm>
          <a:off x="4229194" y="180789"/>
          <a:ext cx="1003383" cy="1003383"/>
        </a:xfrm>
        <a:prstGeom prst="ellipse">
          <a:avLst/>
        </a:prstGeom>
        <a:blipFill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9965C5CB-3221-470A-A3B0-C22AF83D7B10}">
      <dsp:nvSpPr>
        <dsp:cNvPr id="0" name=""/>
        <dsp:cNvSpPr/>
      </dsp:nvSpPr>
      <dsp:spPr>
        <a:xfrm>
          <a:off x="5709963" y="0"/>
          <a:ext cx="1847314" cy="30131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050" b="1" kern="1200" dirty="0" smtClean="0">
            <a:latin typeface="Calibri"/>
            <a:ea typeface="Calibri"/>
            <a:cs typeface="Calibri"/>
            <a:sym typeface="Calibri"/>
          </a:endParaRPr>
        </a:p>
        <a:p>
          <a:pPr lvl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050" b="1" kern="1200" dirty="0" smtClean="0">
            <a:latin typeface="Calibri"/>
            <a:ea typeface="Calibri"/>
            <a:cs typeface="Calibri"/>
            <a:sym typeface="Calibri"/>
          </a:endParaRPr>
        </a:p>
        <a:p>
          <a:pPr lvl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050" b="1" kern="1200" dirty="0" smtClean="0">
              <a:latin typeface="Calibri"/>
              <a:ea typeface="Calibri"/>
              <a:cs typeface="Calibri"/>
              <a:sym typeface="Calibri"/>
            </a:rPr>
            <a:t>EL SEGUIMIENTO DE MATERIALES ALMACENADOS</a:t>
          </a:r>
          <a:r>
            <a:rPr lang="es-CO" sz="1100" kern="1200" dirty="0" smtClean="0">
              <a:latin typeface="Calibri"/>
              <a:ea typeface="Calibri"/>
              <a:cs typeface="Calibri"/>
              <a:sym typeface="Calibri"/>
            </a:rPr>
            <a:t/>
          </a:r>
          <a:br>
            <a:rPr lang="es-CO" sz="1100" kern="1200" dirty="0" smtClean="0">
              <a:latin typeface="Calibri"/>
              <a:ea typeface="Calibri"/>
              <a:cs typeface="Calibri"/>
              <a:sym typeface="Calibri"/>
            </a:rPr>
          </a:br>
          <a:endParaRPr lang="es-CO" sz="1100" kern="1200" dirty="0">
            <a:latin typeface="Calibri"/>
            <a:ea typeface="Calibri"/>
            <a:cs typeface="Calibri"/>
            <a:sym typeface="Calibri"/>
          </a:endParaRPr>
        </a:p>
      </dsp:txBody>
      <dsp:txXfrm>
        <a:off x="5709963" y="1205266"/>
        <a:ext cx="1847314" cy="1205266"/>
      </dsp:txXfrm>
    </dsp:sp>
    <dsp:sp modelId="{348F2765-EC4D-4A6D-83D5-1D86FE1BB9D1}">
      <dsp:nvSpPr>
        <dsp:cNvPr id="0" name=""/>
        <dsp:cNvSpPr/>
      </dsp:nvSpPr>
      <dsp:spPr>
        <a:xfrm>
          <a:off x="6131928" y="180789"/>
          <a:ext cx="1003383" cy="1003383"/>
        </a:xfrm>
        <a:prstGeom prst="ellipse">
          <a:avLst/>
        </a:prstGeom>
        <a:blipFill>
          <a:blip xmlns:r="http://schemas.openxmlformats.org/officeDocument/2006/relationships" r:embed="rId4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3BA230D-2701-409F-B0C7-E3755D017B3B}">
      <dsp:nvSpPr>
        <dsp:cNvPr id="0" name=""/>
        <dsp:cNvSpPr/>
      </dsp:nvSpPr>
      <dsp:spPr>
        <a:xfrm>
          <a:off x="302361" y="2410532"/>
          <a:ext cx="6954316" cy="451974"/>
        </a:xfrm>
        <a:prstGeom prst="leftRightArrow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884271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2223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2464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5225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s-CO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4895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702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93285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8646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86464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86464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86464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7519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0711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62525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7519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02794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4" name="Shape 3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0974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s-CO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7054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0475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1191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6082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8169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4696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1333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png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png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ada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 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03048" y="3192122"/>
            <a:ext cx="4740951" cy="366587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Shape 18"/>
          <p:cNvPicPr preferRelativeResize="0"/>
          <p:nvPr/>
        </p:nvPicPr>
        <p:blipFill rotWithShape="1">
          <a:blip r:embed="rId3">
            <a:alphaModFix/>
          </a:blip>
          <a:srcRect l="10521" t="17753" r="14498" b="22946"/>
          <a:stretch/>
        </p:blipFill>
        <p:spPr>
          <a:xfrm>
            <a:off x="0" y="0"/>
            <a:ext cx="927012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111" y="4525925"/>
            <a:ext cx="2319162" cy="1407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80326" y="3357564"/>
            <a:ext cx="2486024" cy="10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dustrial 2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" name="Shape 104"/>
          <p:cNvGrpSpPr/>
          <p:nvPr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105" name="Shape 105"/>
            <p:cNvSpPr/>
            <p:nvPr/>
          </p:nvSpPr>
          <p:spPr>
            <a:xfrm>
              <a:off x="590550" y="4808482"/>
              <a:ext cx="8553450" cy="1592316"/>
            </a:xfrm>
            <a:prstGeom prst="rect">
              <a:avLst/>
            </a:prstGeom>
            <a:solidFill>
              <a:srgbClr val="080808">
                <a:alpha val="38823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6" name="Shape 106"/>
            <p:cNvPicPr preferRelativeResize="0"/>
            <p:nvPr/>
          </p:nvPicPr>
          <p:blipFill rotWithShape="1">
            <a:blip r:embed="rId3">
              <a:alphaModFix/>
            </a:blip>
            <a:srcRect l="50000" t="14562" r="-4532" b="14561"/>
            <a:stretch/>
          </p:blipFill>
          <p:spPr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Shape 107"/>
            <p:cNvPicPr preferRelativeResize="0"/>
            <p:nvPr/>
          </p:nvPicPr>
          <p:blipFill rotWithShape="1">
            <a:blip r:embed="rId4">
              <a:alphaModFix/>
            </a:blip>
            <a:srcRect t="14312" r="17371"/>
            <a:stretch/>
          </p:blipFill>
          <p:spPr>
            <a:xfrm>
              <a:off x="6788150" y="0"/>
              <a:ext cx="2355851" cy="64007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" name="Shape 108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Shape 1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17182" y="2853375"/>
            <a:ext cx="696913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fraestructura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Shape 1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295" y="-40944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/>
          <p:nvPr/>
        </p:nvSpPr>
        <p:spPr>
          <a:xfrm>
            <a:off x="95534" y="137071"/>
            <a:ext cx="9075762" cy="1756900"/>
          </a:xfrm>
          <a:prstGeom prst="rect">
            <a:avLst/>
          </a:prstGeom>
          <a:solidFill>
            <a:srgbClr val="080808">
              <a:alpha val="38823"/>
            </a:srgbClr>
          </a:solidFill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Shape 120"/>
          <p:cNvPicPr preferRelativeResize="0"/>
          <p:nvPr/>
        </p:nvPicPr>
        <p:blipFill rotWithShape="1">
          <a:blip r:embed="rId3">
            <a:alphaModFix/>
          </a:blip>
          <a:srcRect l="46767" b="14698"/>
          <a:stretch/>
        </p:blipFill>
        <p:spPr>
          <a:xfrm>
            <a:off x="0" y="-1270341"/>
            <a:ext cx="3137060" cy="8254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6588" y="-1091938"/>
            <a:ext cx="2996201" cy="7833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9397" y="2620369"/>
            <a:ext cx="821993" cy="709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ro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07277" y="0"/>
            <a:ext cx="8936719" cy="689894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/>
          <p:nvPr/>
        </p:nvSpPr>
        <p:spPr>
          <a:xfrm>
            <a:off x="970892" y="4319751"/>
            <a:ext cx="9639299" cy="1702675"/>
          </a:xfrm>
          <a:prstGeom prst="rect">
            <a:avLst/>
          </a:prstGeom>
          <a:solidFill>
            <a:srgbClr val="080808">
              <a:alpha val="38823"/>
            </a:srgbClr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Shape 130"/>
          <p:cNvPicPr preferRelativeResize="0"/>
          <p:nvPr/>
        </p:nvPicPr>
        <p:blipFill rotWithShape="1">
          <a:blip r:embed="rId3">
            <a:alphaModFix/>
          </a:blip>
          <a:srcRect l="50000" t="11628" r="-3743" b="17500"/>
          <a:stretch/>
        </p:blipFill>
        <p:spPr>
          <a:xfrm>
            <a:off x="0" y="0"/>
            <a:ext cx="328606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0185" y="-307500"/>
            <a:ext cx="2361170" cy="613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83739" y="1746911"/>
            <a:ext cx="859809" cy="859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ítulo y objeto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Shape 25"/>
          <p:cNvSpPr/>
          <p:nvPr/>
        </p:nvSpPr>
        <p:spPr>
          <a:xfrm rot="-803363">
            <a:off x="-2292200" y="-163131"/>
            <a:ext cx="11941668" cy="160863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Shape 26"/>
          <p:cNvSpPr/>
          <p:nvPr/>
        </p:nvSpPr>
        <p:spPr>
          <a:xfrm rot="-358659">
            <a:off x="-1002985" y="180846"/>
            <a:ext cx="10631005" cy="13167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Shape 27"/>
          <p:cNvSpPr/>
          <p:nvPr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0099A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objeto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Shape 36"/>
          <p:cNvSpPr/>
          <p:nvPr/>
        </p:nvSpPr>
        <p:spPr>
          <a:xfrm rot="-803363">
            <a:off x="-2292200" y="-163131"/>
            <a:ext cx="11941668" cy="1608630"/>
          </a:xfrm>
          <a:prstGeom prst="rect">
            <a:avLst/>
          </a:prstGeom>
          <a:solidFill>
            <a:srgbClr val="0099A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Shape 37"/>
          <p:cNvSpPr/>
          <p:nvPr/>
        </p:nvSpPr>
        <p:spPr>
          <a:xfrm rot="-358659">
            <a:off x="-1002985" y="180846"/>
            <a:ext cx="10631005" cy="13167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Shape 38"/>
          <p:cNvSpPr/>
          <p:nvPr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rmació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Shape 40" descr="D:\2015\_MG_1747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Shape 41"/>
          <p:cNvGrpSpPr/>
          <p:nvPr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42" name="Shape 42"/>
            <p:cNvSpPr/>
            <p:nvPr/>
          </p:nvSpPr>
          <p:spPr>
            <a:xfrm>
              <a:off x="590550" y="4808482"/>
              <a:ext cx="8553450" cy="1592316"/>
            </a:xfrm>
            <a:prstGeom prst="rect">
              <a:avLst/>
            </a:prstGeom>
            <a:solidFill>
              <a:srgbClr val="080808">
                <a:alpha val="38823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3" name="Shape 43"/>
            <p:cNvPicPr preferRelativeResize="0"/>
            <p:nvPr/>
          </p:nvPicPr>
          <p:blipFill rotWithShape="1">
            <a:blip r:embed="rId3">
              <a:alphaModFix/>
            </a:blip>
            <a:srcRect l="50000" t="14562" r="-4532" b="14561"/>
            <a:stretch/>
          </p:blipFill>
          <p:spPr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Shape 44"/>
            <p:cNvPicPr preferRelativeResize="0"/>
            <p:nvPr/>
          </p:nvPicPr>
          <p:blipFill rotWithShape="1">
            <a:blip r:embed="rId4">
              <a:alphaModFix/>
            </a:blip>
            <a:srcRect t="14312" r="17371"/>
            <a:stretch/>
          </p:blipFill>
          <p:spPr>
            <a:xfrm>
              <a:off x="6788150" y="0"/>
              <a:ext cx="2355851" cy="6400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Shape 4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061325" y="2782886"/>
              <a:ext cx="573086" cy="5508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" name="Shape 46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mple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" name="Shape 54"/>
          <p:cNvGrpSpPr/>
          <p:nvPr/>
        </p:nvGrpSpPr>
        <p:grpSpPr>
          <a:xfrm>
            <a:off x="-495300" y="-1270341"/>
            <a:ext cx="10278090" cy="9017494"/>
            <a:chOff x="-495300" y="-1270341"/>
            <a:chExt cx="10278090" cy="9017494"/>
          </a:xfrm>
        </p:grpSpPr>
        <p:pic>
          <p:nvPicPr>
            <p:cNvPr id="55" name="Shape 55" descr="D:\Fotos\Empleo\10 Final_22.jpg"/>
            <p:cNvPicPr preferRelativeResize="0"/>
            <p:nvPr/>
          </p:nvPicPr>
          <p:blipFill rotWithShape="1">
            <a:blip r:embed="rId2">
              <a:alphaModFix/>
            </a:blip>
            <a:srcRect b="-10827"/>
            <a:stretch/>
          </p:blipFill>
          <p:spPr>
            <a:xfrm>
              <a:off x="0" y="-611035"/>
              <a:ext cx="9144000" cy="83581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" name="Shape 56"/>
            <p:cNvSpPr/>
            <p:nvPr/>
          </p:nvSpPr>
          <p:spPr>
            <a:xfrm>
              <a:off x="-495300" y="137071"/>
              <a:ext cx="9639299" cy="1756900"/>
            </a:xfrm>
            <a:prstGeom prst="rect">
              <a:avLst/>
            </a:prstGeom>
            <a:solidFill>
              <a:srgbClr val="080808">
                <a:alpha val="38823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Shape 57"/>
            <p:cNvSpPr txBox="1"/>
            <p:nvPr/>
          </p:nvSpPr>
          <p:spPr>
            <a:xfrm>
              <a:off x="0" y="0"/>
              <a:ext cx="9144000" cy="68579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342900" marR="0" lvl="0" indent="-342900" algn="l" rtl="0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8" name="Shape 58"/>
            <p:cNvPicPr preferRelativeResize="0"/>
            <p:nvPr/>
          </p:nvPicPr>
          <p:blipFill rotWithShape="1">
            <a:blip r:embed="rId3">
              <a:alphaModFix/>
            </a:blip>
            <a:srcRect l="46767" b="14698"/>
            <a:stretch/>
          </p:blipFill>
          <p:spPr>
            <a:xfrm>
              <a:off x="0" y="-1270341"/>
              <a:ext cx="3137060" cy="82544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Shape 5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786588" y="-1091938"/>
              <a:ext cx="2996201" cy="78339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Shape 6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957811" y="2627565"/>
              <a:ext cx="817199" cy="8171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mprendimiento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" name="Shape 65" descr="D:\Fotos\Fondo Emprender\emprendedores\_MG_4258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/>
          <p:nvPr/>
        </p:nvSpPr>
        <p:spPr>
          <a:xfrm>
            <a:off x="970892" y="4319751"/>
            <a:ext cx="9639299" cy="1702675"/>
          </a:xfrm>
          <a:prstGeom prst="rect">
            <a:avLst/>
          </a:prstGeom>
          <a:solidFill>
            <a:srgbClr val="080808">
              <a:alpha val="38823"/>
            </a:srgbClr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Shape 67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" name="Shape 68"/>
          <p:cNvPicPr preferRelativeResize="0"/>
          <p:nvPr/>
        </p:nvPicPr>
        <p:blipFill rotWithShape="1">
          <a:blip r:embed="rId3">
            <a:alphaModFix/>
          </a:blip>
          <a:srcRect l="50000" t="11628" r="-3743" b="17500"/>
          <a:stretch/>
        </p:blipFill>
        <p:spPr>
          <a:xfrm>
            <a:off x="0" y="0"/>
            <a:ext cx="328606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0185" y="-307500"/>
            <a:ext cx="2361170" cy="613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59986" y="1859883"/>
            <a:ext cx="706907" cy="696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orld Skill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" name="Shape 73"/>
          <p:cNvGrpSpPr/>
          <p:nvPr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74" name="Shape 74"/>
            <p:cNvSpPr/>
            <p:nvPr/>
          </p:nvSpPr>
          <p:spPr>
            <a:xfrm>
              <a:off x="590550" y="4808482"/>
              <a:ext cx="8553450" cy="1592316"/>
            </a:xfrm>
            <a:prstGeom prst="rect">
              <a:avLst/>
            </a:prstGeom>
            <a:solidFill>
              <a:srgbClr val="080808">
                <a:alpha val="38823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5" name="Shape 75"/>
            <p:cNvPicPr preferRelativeResize="0"/>
            <p:nvPr/>
          </p:nvPicPr>
          <p:blipFill rotWithShape="1">
            <a:blip r:embed="rId3">
              <a:alphaModFix/>
            </a:blip>
            <a:srcRect l="50000" t="14562" r="-4532" b="14561"/>
            <a:stretch/>
          </p:blipFill>
          <p:spPr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Shape 76"/>
            <p:cNvPicPr preferRelativeResize="0"/>
            <p:nvPr/>
          </p:nvPicPr>
          <p:blipFill rotWithShape="1">
            <a:blip r:embed="rId4">
              <a:alphaModFix/>
            </a:blip>
            <a:srcRect t="14312" r="17371"/>
            <a:stretch/>
          </p:blipFill>
          <p:spPr>
            <a:xfrm>
              <a:off x="6788150" y="0"/>
              <a:ext cx="2355851" cy="64007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" name="Shape 77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" name="Shape 8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97185" y="2762866"/>
            <a:ext cx="689613" cy="645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dustrial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Shape 86"/>
          <p:cNvPicPr preferRelativeResize="0"/>
          <p:nvPr/>
        </p:nvPicPr>
        <p:blipFill rotWithShape="1">
          <a:blip r:embed="rId2">
            <a:alphaModFix/>
          </a:blip>
          <a:srcRect b="-934"/>
          <a:stretch/>
        </p:blipFill>
        <p:spPr>
          <a:xfrm>
            <a:off x="0" y="0"/>
            <a:ext cx="9144001" cy="6984123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/>
          <p:nvPr/>
        </p:nvSpPr>
        <p:spPr>
          <a:xfrm>
            <a:off x="95534" y="137071"/>
            <a:ext cx="9048465" cy="1756900"/>
          </a:xfrm>
          <a:prstGeom prst="rect">
            <a:avLst/>
          </a:prstGeom>
          <a:solidFill>
            <a:srgbClr val="080808">
              <a:alpha val="38823"/>
            </a:srgbClr>
          </a:solidFill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Shape 88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Shape 89"/>
          <p:cNvPicPr preferRelativeResize="0"/>
          <p:nvPr/>
        </p:nvPicPr>
        <p:blipFill rotWithShape="1">
          <a:blip r:embed="rId3">
            <a:alphaModFix/>
          </a:blip>
          <a:srcRect l="46767" b="14698"/>
          <a:stretch/>
        </p:blipFill>
        <p:spPr>
          <a:xfrm>
            <a:off x="0" y="-1270341"/>
            <a:ext cx="3137060" cy="8254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6588" y="-1091938"/>
            <a:ext cx="2996201" cy="7833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6521" y="2641599"/>
            <a:ext cx="811224" cy="709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rmación 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Shape 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/>
          <p:nvPr/>
        </p:nvSpPr>
        <p:spPr>
          <a:xfrm>
            <a:off x="970892" y="4319751"/>
            <a:ext cx="9639299" cy="1702675"/>
          </a:xfrm>
          <a:prstGeom prst="rect">
            <a:avLst/>
          </a:prstGeom>
          <a:solidFill>
            <a:srgbClr val="080808">
              <a:alpha val="38823"/>
            </a:srgbClr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Shape 99"/>
          <p:cNvPicPr preferRelativeResize="0"/>
          <p:nvPr/>
        </p:nvPicPr>
        <p:blipFill rotWithShape="1">
          <a:blip r:embed="rId3">
            <a:alphaModFix/>
          </a:blip>
          <a:srcRect l="50000" t="11628" r="-3743" b="17500"/>
          <a:stretch/>
        </p:blipFill>
        <p:spPr>
          <a:xfrm>
            <a:off x="0" y="0"/>
            <a:ext cx="328606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0185" y="-307500"/>
            <a:ext cx="2361170" cy="613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25335" y="1847763"/>
            <a:ext cx="765562" cy="720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Requerimientos%20proyecto.docx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hyperlink" Target="Entrevista.docx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IEEE830%20version%20final%20(2)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Caso%20de%20uso%20extendido.pdf" TargetMode="Externa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ER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Vista%20de%20impresi&#243;n.html" TargetMode="Externa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../DiagramaClasesSigpi.jp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InsertarInformacion.txt" TargetMode="External"/><Relationship Id="rId3" Type="http://schemas.openxmlformats.org/officeDocument/2006/relationships/hyperlink" Target="Diccionario.html" TargetMode="External"/><Relationship Id="rId7" Type="http://schemas.openxmlformats.org/officeDocument/2006/relationships/hyperlink" Target="Base%20de%20datos%20SIGPI/Creacion.tx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Creacion.pdf" TargetMode="External"/><Relationship Id="rId11" Type="http://schemas.openxmlformats.org/officeDocument/2006/relationships/hyperlink" Target="Consultas%20a%20la%20base%20de%20datos.docx" TargetMode="External"/><Relationship Id="rId5" Type="http://schemas.openxmlformats.org/officeDocument/2006/relationships/hyperlink" Target="baseDatos.pdf" TargetMode="External"/><Relationship Id="rId10" Type="http://schemas.openxmlformats.org/officeDocument/2006/relationships/hyperlink" Target="Consulta" TargetMode="External"/><Relationship Id="rId4" Type="http://schemas.openxmlformats.org/officeDocument/2006/relationships/hyperlink" Target="diccionario.html" TargetMode="External"/><Relationship Id="rId9" Type="http://schemas.openxmlformats.org/officeDocument/2006/relationships/hyperlink" Target="Base%20de%20datos%20SIGPI/InsertarInformacion.tx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ristianAndresFlorezGarcia/Proyecto_SIGPI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DAniel.pdf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g"/><Relationship Id="rId4" Type="http://schemas.openxmlformats.org/officeDocument/2006/relationships/hyperlink" Target="Gant%20Proyect%20SIGPI.pdf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PrototipoFinal/index.php" TargetMode="External"/><Relationship Id="rId2" Type="http://schemas.openxmlformats.org/officeDocument/2006/relationships/hyperlink" Target="Creacion.tx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Manual%20Usuario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PLAN_CAPACITACION_TECNICA_SIGPI.doc%20.pdf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Proveedor.docx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hyperlink" Target="ModeloContrato1.pdf" TargetMode="External"/><Relationship Id="rId4" Type="http://schemas.openxmlformats.org/officeDocument/2006/relationships/image" Target="../media/image5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/>
        </p:nvSpPr>
        <p:spPr>
          <a:xfrm>
            <a:off x="324226" y="2367384"/>
            <a:ext cx="8100445" cy="37856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 Sistema de Información para la gestión de Proyectos e Inventarios  </a:t>
            </a:r>
            <a:r>
              <a:rPr lang="es-CO" sz="24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(SIGPI), </a:t>
            </a:r>
            <a:r>
              <a:rPr lang="es-CO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pretende facilitar el control y seguimiento de los proyectos   e inventario de la empresa TOT   beneficiando tanto a los empleados encargados de la ejecución de proyectos como a los encargados de la administración de inventarios para la eficacia de un determinado proyecto.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458271" y="380137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Justificación: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74037" y="565070"/>
            <a:ext cx="7391400" cy="1172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b="1" dirty="0" smtClean="0">
                <a:solidFill>
                  <a:schemeClr val="bg1">
                    <a:lumMod val="95000"/>
                  </a:schemeClr>
                </a:solidFill>
              </a:rPr>
              <a:t>Técnico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458271" y="170587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5400" b="1" dirty="0" smtClean="0">
                <a:solidFill>
                  <a:schemeClr val="bg1"/>
                </a:solidFill>
              </a:rPr>
              <a:t>Componente </a:t>
            </a:r>
          </a:p>
        </p:txBody>
      </p:sp>
      <p:sp>
        <p:nvSpPr>
          <p:cNvPr id="6" name="CuadroTexto 1">
            <a:hlinkClick r:id="rId3" action="ppaction://hlinkfile"/>
          </p:cNvPr>
          <p:cNvSpPr txBox="1"/>
          <p:nvPr/>
        </p:nvSpPr>
        <p:spPr>
          <a:xfrm>
            <a:off x="933101" y="2181333"/>
            <a:ext cx="5374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 smtClean="0">
                <a:solidFill>
                  <a:schemeClr val="tx1"/>
                </a:solidFill>
                <a:hlinkClick r:id="rId4" action="ppaction://hlinkfile"/>
              </a:rPr>
              <a:t>Entrevista</a:t>
            </a:r>
            <a:endParaRPr lang="es-CO" sz="2400" dirty="0">
              <a:solidFill>
                <a:schemeClr val="tx1"/>
              </a:solidFill>
            </a:endParaRPr>
          </a:p>
        </p:txBody>
      </p:sp>
      <p:pic>
        <p:nvPicPr>
          <p:cNvPr id="2050" name="Picture 2" descr="Resultado de imagen para entrevist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287" y="2642998"/>
            <a:ext cx="7159625" cy="407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762865" y="1724705"/>
            <a:ext cx="5360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 smtClean="0"/>
              <a:t>Levantamiento de información:</a:t>
            </a:r>
            <a:endParaRPr lang="es-CO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n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778" y="2283889"/>
            <a:ext cx="6457950" cy="3914775"/>
          </a:xfrm>
          <a:prstGeom prst="rect">
            <a:avLst/>
          </a:prstGeom>
        </p:spPr>
      </p:pic>
      <p:sp>
        <p:nvSpPr>
          <p:cNvPr id="33" name="Flecha curvada hacia la derecha 32"/>
          <p:cNvSpPr/>
          <p:nvPr/>
        </p:nvSpPr>
        <p:spPr>
          <a:xfrm>
            <a:off x="1278327" y="1794295"/>
            <a:ext cx="1447621" cy="4627263"/>
          </a:xfrm>
          <a:prstGeom prst="curved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4" name="Flecha curvada hacia la derecha 33"/>
          <p:cNvSpPr/>
          <p:nvPr/>
        </p:nvSpPr>
        <p:spPr>
          <a:xfrm rot="10800000">
            <a:off x="7021901" y="1794294"/>
            <a:ext cx="1371597" cy="4627263"/>
          </a:xfrm>
          <a:prstGeom prst="curved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9" name="Pentágono 48"/>
          <p:cNvSpPr/>
          <p:nvPr/>
        </p:nvSpPr>
        <p:spPr>
          <a:xfrm rot="5400000">
            <a:off x="4182868" y="886394"/>
            <a:ext cx="996888" cy="2324820"/>
          </a:xfrm>
          <a:prstGeom prst="homePlat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Pentágono 49"/>
          <p:cNvSpPr/>
          <p:nvPr/>
        </p:nvSpPr>
        <p:spPr>
          <a:xfrm rot="16200000">
            <a:off x="4182868" y="5131640"/>
            <a:ext cx="996888" cy="2324820"/>
          </a:xfrm>
          <a:prstGeom prst="homePlat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1" name="Imagen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865050"/>
            <a:ext cx="1857778" cy="992950"/>
          </a:xfrm>
          <a:prstGeom prst="rect">
            <a:avLst/>
          </a:prstGeom>
        </p:spPr>
      </p:pic>
      <p:sp>
        <p:nvSpPr>
          <p:cNvPr id="52" name="CuadroTexto 51"/>
          <p:cNvSpPr txBox="1"/>
          <p:nvPr/>
        </p:nvSpPr>
        <p:spPr>
          <a:xfrm>
            <a:off x="3904127" y="1775554"/>
            <a:ext cx="1542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Gestion Directiva</a:t>
            </a:r>
            <a:endParaRPr lang="es-E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CuadroTexto 52"/>
          <p:cNvSpPr txBox="1"/>
          <p:nvPr/>
        </p:nvSpPr>
        <p:spPr>
          <a:xfrm>
            <a:off x="3848597" y="6267668"/>
            <a:ext cx="1811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Gestion de Mejora</a:t>
            </a:r>
            <a:endParaRPr lang="es-E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CuadroTexto 53"/>
          <p:cNvSpPr txBox="1"/>
          <p:nvPr/>
        </p:nvSpPr>
        <p:spPr>
          <a:xfrm rot="18743959">
            <a:off x="1338262" y="2388777"/>
            <a:ext cx="861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 smtClean="0">
                <a:solidFill>
                  <a:schemeClr val="bg1"/>
                </a:solidFill>
              </a:rPr>
              <a:t>Mejora</a:t>
            </a:r>
          </a:p>
        </p:txBody>
      </p:sp>
      <p:sp>
        <p:nvSpPr>
          <p:cNvPr id="58" name="CuadroTexto 57"/>
          <p:cNvSpPr txBox="1"/>
          <p:nvPr/>
        </p:nvSpPr>
        <p:spPr>
          <a:xfrm rot="1790189">
            <a:off x="7101511" y="2163553"/>
            <a:ext cx="861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 smtClean="0">
                <a:solidFill>
                  <a:schemeClr val="bg1"/>
                </a:solidFill>
              </a:rPr>
              <a:t>Mejora</a:t>
            </a:r>
          </a:p>
        </p:txBody>
      </p:sp>
      <p:sp>
        <p:nvSpPr>
          <p:cNvPr id="59" name="CuadroTexto 58"/>
          <p:cNvSpPr txBox="1"/>
          <p:nvPr/>
        </p:nvSpPr>
        <p:spPr>
          <a:xfrm rot="20068419">
            <a:off x="6979992" y="5967195"/>
            <a:ext cx="861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 smtClean="0">
                <a:solidFill>
                  <a:schemeClr val="bg1"/>
                </a:solidFill>
              </a:rPr>
              <a:t>Mejora</a:t>
            </a:r>
          </a:p>
        </p:txBody>
      </p:sp>
      <p:sp>
        <p:nvSpPr>
          <p:cNvPr id="60" name="CuadroTexto 59"/>
          <p:cNvSpPr txBox="1"/>
          <p:nvPr/>
        </p:nvSpPr>
        <p:spPr>
          <a:xfrm rot="3605472">
            <a:off x="1205910" y="5179246"/>
            <a:ext cx="861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 smtClean="0">
                <a:solidFill>
                  <a:schemeClr val="bg1"/>
                </a:solidFill>
              </a:rPr>
              <a:t>Mejora</a:t>
            </a:r>
          </a:p>
        </p:txBody>
      </p:sp>
      <p:sp>
        <p:nvSpPr>
          <p:cNvPr id="61" name="CuadroTexto 60"/>
          <p:cNvSpPr txBox="1"/>
          <p:nvPr/>
        </p:nvSpPr>
        <p:spPr>
          <a:xfrm rot="19744370">
            <a:off x="1844520" y="1958774"/>
            <a:ext cx="1018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 smtClean="0">
                <a:solidFill>
                  <a:schemeClr val="bg1"/>
                </a:solidFill>
              </a:rPr>
              <a:t>Continua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2" name="CuadroTexto 61"/>
          <p:cNvSpPr txBox="1"/>
          <p:nvPr/>
        </p:nvSpPr>
        <p:spPr>
          <a:xfrm rot="3364070">
            <a:off x="7541121" y="2686701"/>
            <a:ext cx="1018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 smtClean="0">
                <a:solidFill>
                  <a:schemeClr val="bg1"/>
                </a:solidFill>
              </a:rPr>
              <a:t>Continua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3" name="CuadroTexto 62"/>
          <p:cNvSpPr txBox="1"/>
          <p:nvPr/>
        </p:nvSpPr>
        <p:spPr>
          <a:xfrm rot="18724739">
            <a:off x="7399457" y="5551339"/>
            <a:ext cx="1018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 smtClean="0">
                <a:solidFill>
                  <a:schemeClr val="bg1"/>
                </a:solidFill>
              </a:rPr>
              <a:t>Continua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4" name="CuadroTexto 63"/>
          <p:cNvSpPr txBox="1"/>
          <p:nvPr/>
        </p:nvSpPr>
        <p:spPr>
          <a:xfrm rot="2218657">
            <a:off x="1601147" y="5684659"/>
            <a:ext cx="1018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 smtClean="0">
                <a:solidFill>
                  <a:schemeClr val="bg1"/>
                </a:solidFill>
              </a:rPr>
              <a:t>Continua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9" name="Título 1"/>
          <p:cNvSpPr txBox="1">
            <a:spLocks/>
          </p:cNvSpPr>
          <p:nvPr/>
        </p:nvSpPr>
        <p:spPr>
          <a:xfrm>
            <a:off x="458270" y="380137"/>
            <a:ext cx="6497441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Mapa de procesos:</a:t>
            </a:r>
          </a:p>
        </p:txBody>
      </p:sp>
    </p:spTree>
    <p:extLst>
      <p:ext uri="{BB962C8B-B14F-4D97-AF65-F5344CB8AC3E}">
        <p14:creationId xmlns:p14="http://schemas.microsoft.com/office/powerpoint/2010/main" val="388267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/>
        </p:nvSpPr>
        <p:spPr>
          <a:xfrm>
            <a:off x="389767" y="2499675"/>
            <a:ext cx="5480902" cy="264687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Portátil Lenovo G40-80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Características: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Procesador: Intel Core i5-5200U, 2.2GHz.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Pantalla: LED.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Cámara: HD 720p.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Conectividad: </a:t>
            </a:r>
            <a:r>
              <a:rPr lang="es-CO" sz="1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</a:t>
            </a: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-Fi.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Puertos: HDMI, USB 3.0, USB 2.0.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Batería: 4 celdas.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 Operativo: Windows 8,1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4895850" y="2499675"/>
            <a:ext cx="4572000" cy="258532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Pc sobremesa  HP 411-a000ns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Características: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Procesador: Intel Celeron  N3050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Pantalla: LED.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Conectividad: Ethernet y Wi-fi 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Tarjeta Grafica: Intel HD Graphics 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RAM: 4 GB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Almacenamiento: 1 TB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 Operativo: Windows 10</a:t>
            </a:r>
          </a:p>
          <a:p>
            <a:pPr marL="457200" marR="0" lvl="1" indent="0" algn="l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8" name="Shape 268"/>
          <p:cNvCxnSpPr/>
          <p:nvPr/>
        </p:nvCxnSpPr>
        <p:spPr>
          <a:xfrm>
            <a:off x="4410075" y="2499675"/>
            <a:ext cx="0" cy="2646878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7" name="Título 1"/>
          <p:cNvSpPr txBox="1">
            <a:spLocks/>
          </p:cNvSpPr>
          <p:nvPr/>
        </p:nvSpPr>
        <p:spPr>
          <a:xfrm>
            <a:off x="474037" y="565070"/>
            <a:ext cx="7391400" cy="1172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endParaRPr lang="es-CO" b="1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Hardware y Software del cliente:</a:t>
            </a:r>
          </a:p>
        </p:txBody>
      </p:sp>
    </p:spTree>
    <p:extLst>
      <p:ext uri="{BB962C8B-B14F-4D97-AF65-F5344CB8AC3E}">
        <p14:creationId xmlns:p14="http://schemas.microsoft.com/office/powerpoint/2010/main" val="83493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Hardware y Software del cliente:</a:t>
            </a:r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25" y="1792941"/>
            <a:ext cx="4249167" cy="436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1">
            <a:hlinkClick r:id="rId3" action="ppaction://hlinkfile"/>
          </p:cNvPr>
          <p:cNvSpPr txBox="1"/>
          <p:nvPr/>
        </p:nvSpPr>
        <p:spPr>
          <a:xfrm>
            <a:off x="775446" y="2161102"/>
            <a:ext cx="5374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400" dirty="0" smtClean="0"/>
              <a:t>IEEE (Requerimientos </a:t>
            </a:r>
            <a:r>
              <a:rPr lang="es-CO" sz="2400" dirty="0" smtClean="0"/>
              <a:t>funcionales y no </a:t>
            </a:r>
            <a:r>
              <a:rPr lang="es-CO" sz="2400" dirty="0" smtClean="0"/>
              <a:t>funcionales)</a:t>
            </a:r>
            <a:endParaRPr lang="es-CO" sz="2400" dirty="0"/>
          </a:p>
        </p:txBody>
      </p:sp>
      <p:pic>
        <p:nvPicPr>
          <p:cNvPr id="3074" name="Picture 2" descr="Resultado de imagen para requerimient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470" y="2922653"/>
            <a:ext cx="3005587" cy="257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Informe de requerimientos:</a:t>
            </a:r>
          </a:p>
        </p:txBody>
      </p:sp>
      <p:sp>
        <p:nvSpPr>
          <p:cNvPr id="8" name="CuadroTexto 1">
            <a:hlinkClick r:id="rId5" action="ppaction://hlinkfile"/>
          </p:cNvPr>
          <p:cNvSpPr txBox="1"/>
          <p:nvPr/>
        </p:nvSpPr>
        <p:spPr>
          <a:xfrm>
            <a:off x="775445" y="4681560"/>
            <a:ext cx="5374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400" dirty="0" smtClean="0"/>
              <a:t>Casos de uso extendidos</a:t>
            </a:r>
            <a:endParaRPr lang="es-CO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hlinkClick r:id="rId3" action="ppaction://hlinkfile"/>
          </p:cNvPr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Modelo relacional: </a:t>
            </a:r>
          </a:p>
        </p:txBody>
      </p:sp>
      <p:pic>
        <p:nvPicPr>
          <p:cNvPr id="3074" name="Picture 2" descr="C:\Users\M\Downloads\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59" y="1706520"/>
            <a:ext cx="8433290" cy="463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CuadroTexto">
            <a:hlinkClick r:id="rId5" action="ppaction://hlinkfile"/>
          </p:cNvPr>
          <p:cNvSpPr txBox="1"/>
          <p:nvPr/>
        </p:nvSpPr>
        <p:spPr>
          <a:xfrm>
            <a:off x="6844144" y="6428564"/>
            <a:ext cx="2299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Diccionario de datos</a:t>
            </a:r>
            <a:endParaRPr lang="es-CO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Diagrama de clases: </a:t>
            </a:r>
          </a:p>
        </p:txBody>
      </p:sp>
      <p:pic>
        <p:nvPicPr>
          <p:cNvPr id="2" name="Imagen 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46" y="1680753"/>
            <a:ext cx="8821783" cy="448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09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Diagrama de distribución: </a:t>
            </a: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418" y="1646712"/>
            <a:ext cx="6415051" cy="4429372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5817325" y="2978332"/>
            <a:ext cx="740229" cy="215444"/>
          </a:xfrm>
          <a:prstGeom prst="rect">
            <a:avLst/>
          </a:prstGeom>
          <a:solidFill>
            <a:srgbClr val="77D1F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dirty="0" smtClean="0"/>
              <a:t>Host</a:t>
            </a:r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76790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23"/>
          <p:cNvSpPr/>
          <p:nvPr/>
        </p:nvSpPr>
        <p:spPr>
          <a:xfrm>
            <a:off x="548917" y="762236"/>
            <a:ext cx="5150751" cy="428627"/>
          </a:xfrm>
          <a:prstGeom prst="roundRect">
            <a:avLst>
              <a:gd name="adj" fmla="val 16667"/>
            </a:avLst>
          </a:prstGeom>
          <a:solidFill>
            <a:srgbClr val="6C6C72"/>
          </a:solidFill>
          <a:ln w="9525" cap="flat" cmpd="sng">
            <a:solidFill>
              <a:srgbClr val="63636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5400000" algn="t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ct val="25000"/>
              <a:buFont typeface="Cabin"/>
              <a:buNone/>
            </a:pPr>
            <a:r>
              <a:rPr lang="es-CO" sz="3200" b="1" dirty="0">
                <a:solidFill>
                  <a:srgbClr val="D8D8D8"/>
                </a:solidFill>
                <a:latin typeface="Cabin"/>
                <a:ea typeface="Cabin"/>
                <a:cs typeface="Cabin"/>
                <a:sym typeface="Cabin"/>
              </a:rPr>
              <a:t>Diccionario de datos</a:t>
            </a:r>
          </a:p>
        </p:txBody>
      </p:sp>
      <p:sp>
        <p:nvSpPr>
          <p:cNvPr id="5" name="CuadroTexto 2">
            <a:hlinkClick r:id="rId3" action="ppaction://hlinkfile"/>
          </p:cNvPr>
          <p:cNvSpPr txBox="1"/>
          <p:nvPr/>
        </p:nvSpPr>
        <p:spPr>
          <a:xfrm>
            <a:off x="965777" y="1597928"/>
            <a:ext cx="5755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4" action="ppaction://hlinkfile"/>
              </a:rPr>
              <a:t>Diccionario de datos</a:t>
            </a:r>
            <a:endParaRPr lang="es-CO" sz="2400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" name="Shape 323">
            <a:hlinkClick r:id="rId5" action="ppaction://hlinkfile"/>
          </p:cNvPr>
          <p:cNvSpPr/>
          <p:nvPr/>
        </p:nvSpPr>
        <p:spPr>
          <a:xfrm>
            <a:off x="548916" y="2498091"/>
            <a:ext cx="5150751" cy="428627"/>
          </a:xfrm>
          <a:prstGeom prst="roundRect">
            <a:avLst>
              <a:gd name="adj" fmla="val 16667"/>
            </a:avLst>
          </a:prstGeom>
          <a:solidFill>
            <a:srgbClr val="6C6C72"/>
          </a:solidFill>
          <a:ln w="9525" cap="flat" cmpd="sng">
            <a:solidFill>
              <a:srgbClr val="63636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5400000" algn="t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ct val="25000"/>
              <a:buFont typeface="Cabin"/>
              <a:buNone/>
            </a:pPr>
            <a:r>
              <a:rPr lang="es-CO" sz="3200" b="1" dirty="0" smtClean="0">
                <a:solidFill>
                  <a:srgbClr val="D8D8D8"/>
                </a:solidFill>
                <a:latin typeface="Cabin"/>
                <a:ea typeface="Cabin"/>
                <a:cs typeface="Cabin"/>
                <a:sym typeface="Cabin"/>
              </a:rPr>
              <a:t>Base de datos</a:t>
            </a:r>
            <a:endParaRPr lang="es-CO" sz="3200" b="1" dirty="0">
              <a:solidFill>
                <a:srgbClr val="D8D8D8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" name="CuadroTexto 4">
            <a:hlinkClick r:id="rId6" action="ppaction://hlinkfile"/>
          </p:cNvPr>
          <p:cNvSpPr txBox="1"/>
          <p:nvPr/>
        </p:nvSpPr>
        <p:spPr>
          <a:xfrm>
            <a:off x="965777" y="3160225"/>
            <a:ext cx="6723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7" action="ppaction://hlinkfile"/>
              </a:rPr>
              <a:t>Creación</a:t>
            </a:r>
            <a:endParaRPr lang="es-CO" sz="2400" dirty="0"/>
          </a:p>
        </p:txBody>
      </p:sp>
      <p:sp>
        <p:nvSpPr>
          <p:cNvPr id="8" name="CuadroTexto 6">
            <a:hlinkClick r:id="rId8" action="ppaction://hlinkfile"/>
          </p:cNvPr>
          <p:cNvSpPr txBox="1"/>
          <p:nvPr/>
        </p:nvSpPr>
        <p:spPr>
          <a:xfrm>
            <a:off x="965777" y="3759546"/>
            <a:ext cx="4128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9" action="ppaction://hlinkfile"/>
              </a:rPr>
              <a:t>Insertar Datos</a:t>
            </a:r>
            <a:endParaRPr lang="es-CO" sz="2400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" name="CuadroTexto 1">
            <a:hlinkClick r:id="rId10" action="ppaction://hlinkfile"/>
          </p:cNvPr>
          <p:cNvSpPr txBox="1"/>
          <p:nvPr/>
        </p:nvSpPr>
        <p:spPr>
          <a:xfrm>
            <a:off x="965777" y="4459458"/>
            <a:ext cx="3549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 smtClean="0">
                <a:hlinkClick r:id="rId11" action="ppaction://hlinkfile"/>
              </a:rPr>
              <a:t>Consulta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177624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/>
        </p:nvSpPr>
        <p:spPr>
          <a:xfrm>
            <a:off x="1955170" y="2713455"/>
            <a:ext cx="6699804" cy="27727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A5A5A5"/>
              </a:buClr>
              <a:buSzPct val="25000"/>
              <a:buFont typeface="Arial"/>
              <a:buNone/>
            </a:pPr>
            <a:r>
              <a:rPr lang="es-CO" sz="11500" b="1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SI</a:t>
            </a:r>
            <a:r>
              <a:rPr lang="es-CO" sz="11500" b="1" dirty="0">
                <a:solidFill>
                  <a:srgbClr val="953734"/>
                </a:solidFill>
                <a:latin typeface="Arial"/>
                <a:ea typeface="Arial"/>
                <a:cs typeface="Arial"/>
                <a:sym typeface="Arial"/>
              </a:rPr>
              <a:t>GPI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438356" y="4942919"/>
            <a:ext cx="8543400" cy="649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CO" sz="2000" b="1" i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Sistema De Información para la Gestión de Proyectos e Inventarios.</a:t>
            </a:r>
          </a:p>
        </p:txBody>
      </p:sp>
      <p:pic>
        <p:nvPicPr>
          <p:cNvPr id="170" name="Shape 1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1306" y="2713455"/>
            <a:ext cx="1451696" cy="1879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>
            <a:hlinkClick r:id="rId3"/>
          </p:cNvPr>
          <p:cNvSpPr txBox="1"/>
          <p:nvPr/>
        </p:nvSpPr>
        <p:spPr>
          <a:xfrm>
            <a:off x="775854" y="6206835"/>
            <a:ext cx="7342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https://github.com/christianAndresFlorezGarcia/Proyecto_SIGPI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54" y="1692990"/>
            <a:ext cx="7817400" cy="4361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0" y="444964"/>
            <a:ext cx="900104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Sistema control de versiones:</a:t>
            </a:r>
          </a:p>
        </p:txBody>
      </p:sp>
    </p:spTree>
    <p:extLst>
      <p:ext uri="{BB962C8B-B14F-4D97-AF65-F5344CB8AC3E}">
        <p14:creationId xmlns:p14="http://schemas.microsoft.com/office/powerpoint/2010/main" val="96951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Diagrama de Gantt: </a:t>
            </a:r>
          </a:p>
        </p:txBody>
      </p:sp>
      <p:sp>
        <p:nvSpPr>
          <p:cNvPr id="6" name="Shape 323">
            <a:hlinkClick r:id="rId3" action="ppaction://hlinkfile"/>
          </p:cNvPr>
          <p:cNvSpPr/>
          <p:nvPr/>
        </p:nvSpPr>
        <p:spPr>
          <a:xfrm>
            <a:off x="964550" y="2276417"/>
            <a:ext cx="5150751" cy="428627"/>
          </a:xfrm>
          <a:prstGeom prst="roundRect">
            <a:avLst>
              <a:gd name="adj" fmla="val 16667"/>
            </a:avLst>
          </a:prstGeom>
          <a:solidFill>
            <a:srgbClr val="6C6C72"/>
          </a:solidFill>
          <a:ln w="9525" cap="flat" cmpd="sng">
            <a:solidFill>
              <a:srgbClr val="63636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5400000" algn="t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ct val="25000"/>
              <a:buFont typeface="Cabin"/>
              <a:buNone/>
            </a:pPr>
            <a:r>
              <a:rPr lang="es-CO" sz="3200" b="1" dirty="0" smtClean="0">
                <a:solidFill>
                  <a:srgbClr val="D8D8D8"/>
                </a:solidFill>
                <a:latin typeface="Cabin"/>
                <a:ea typeface="Cabin"/>
                <a:cs typeface="Cabin"/>
                <a:sym typeface="Cabin"/>
                <a:hlinkClick r:id="rId4" action="ppaction://hlinkfile"/>
              </a:rPr>
              <a:t>Informe</a:t>
            </a:r>
            <a:endParaRPr lang="es-CO" sz="3200" b="1" dirty="0">
              <a:solidFill>
                <a:srgbClr val="D8D8D8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04" y="3500352"/>
            <a:ext cx="4620542" cy="2980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Shape 3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9444" y="2036456"/>
            <a:ext cx="6783330" cy="410716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Presupuesto: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Prototipo funcional:</a:t>
            </a:r>
          </a:p>
        </p:txBody>
      </p:sp>
      <p:sp>
        <p:nvSpPr>
          <p:cNvPr id="4" name="CuadroTexto 4">
            <a:hlinkClick r:id="rId2" action="ppaction://hlinkfile"/>
          </p:cNvPr>
          <p:cNvSpPr txBox="1"/>
          <p:nvPr/>
        </p:nvSpPr>
        <p:spPr>
          <a:xfrm>
            <a:off x="699865" y="1843858"/>
            <a:ext cx="6723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3"/>
              </a:rPr>
              <a:t>Pagina Web</a:t>
            </a:r>
            <a:endParaRPr lang="es-CO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l="380" t="7985" r="388" b="9723"/>
          <a:stretch/>
        </p:blipFill>
        <p:spPr>
          <a:xfrm>
            <a:off x="458270" y="2390502"/>
            <a:ext cx="8412479" cy="424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4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96" b="17800"/>
          <a:stretch/>
        </p:blipFill>
        <p:spPr bwMode="auto">
          <a:xfrm>
            <a:off x="1051000" y="2892269"/>
            <a:ext cx="6831034" cy="870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Manual del usuario:</a:t>
            </a:r>
          </a:p>
        </p:txBody>
      </p:sp>
      <p:sp>
        <p:nvSpPr>
          <p:cNvPr id="5" name="Rectángulo 4">
            <a:hlinkClick r:id="rId4" action="ppaction://hlinkfile"/>
          </p:cNvPr>
          <p:cNvSpPr/>
          <p:nvPr/>
        </p:nvSpPr>
        <p:spPr>
          <a:xfrm>
            <a:off x="1505160" y="4078442"/>
            <a:ext cx="592271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PLAN DE CAPACITACIÓN</a:t>
            </a:r>
            <a:endParaRPr lang="es-E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469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2235205" y="3358520"/>
            <a:ext cx="40030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CO" sz="2400" b="1" u="sng" dirty="0" smtClean="0">
                <a:solidFill>
                  <a:schemeClr val="accent3">
                    <a:lumMod val="50000"/>
                  </a:schemeClr>
                </a:solidFill>
              </a:rPr>
              <a:t>PRUEBAS CAJA BLANCA</a:t>
            </a:r>
            <a:endParaRPr lang="es-CO" sz="2400" b="1" u="sng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928" y="4027649"/>
            <a:ext cx="2964398" cy="212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3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>
            <a:hlinkClick r:id="rId3" action="ppaction://hlinkfile"/>
          </p:cNvPr>
          <p:cNvSpPr txBox="1"/>
          <p:nvPr/>
        </p:nvSpPr>
        <p:spPr>
          <a:xfrm>
            <a:off x="706582" y="2230582"/>
            <a:ext cx="561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u="sng" dirty="0" smtClean="0">
                <a:solidFill>
                  <a:schemeClr val="accent3">
                    <a:lumMod val="50000"/>
                  </a:schemeClr>
                </a:solidFill>
              </a:rPr>
              <a:t>Cuadro comparativo</a:t>
            </a:r>
            <a:endParaRPr lang="es-CO" sz="2400" u="sng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050" name="Picture 2" descr="Resultado de imagen para proveed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114" y="2982883"/>
            <a:ext cx="3475005" cy="340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Proveedores: </a:t>
            </a:r>
          </a:p>
        </p:txBody>
      </p:sp>
      <p:sp>
        <p:nvSpPr>
          <p:cNvPr id="6" name="2 CuadroTexto">
            <a:hlinkClick r:id="rId3" action="ppaction://hlinkfile"/>
          </p:cNvPr>
          <p:cNvSpPr txBox="1"/>
          <p:nvPr/>
        </p:nvSpPr>
        <p:spPr>
          <a:xfrm>
            <a:off x="4796998" y="2230582"/>
            <a:ext cx="561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u="sng" dirty="0" smtClean="0">
                <a:solidFill>
                  <a:schemeClr val="accent3">
                    <a:lumMod val="50000"/>
                  </a:schemeClr>
                </a:solidFill>
                <a:hlinkClick r:id="rId5" action="ppaction://hlinkfile"/>
              </a:rPr>
              <a:t>Contrato de software</a:t>
            </a:r>
            <a:endParaRPr lang="es-CO" sz="2400" u="sng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94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Shape 3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10844" y="2231741"/>
            <a:ext cx="2084680" cy="19513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7" name="Shape 357"/>
          <p:cNvGrpSpPr/>
          <p:nvPr/>
        </p:nvGrpSpPr>
        <p:grpSpPr>
          <a:xfrm>
            <a:off x="4591839" y="3133722"/>
            <a:ext cx="4395788" cy="3594097"/>
            <a:chOff x="4572000" y="2637730"/>
            <a:chExt cx="4397224" cy="3596654"/>
          </a:xfrm>
        </p:grpSpPr>
        <p:sp>
          <p:nvSpPr>
            <p:cNvPr id="358" name="Shape 358"/>
            <p:cNvSpPr/>
            <p:nvPr/>
          </p:nvSpPr>
          <p:spPr>
            <a:xfrm>
              <a:off x="8753253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Shape 359"/>
            <p:cNvSpPr/>
            <p:nvPr/>
          </p:nvSpPr>
          <p:spPr>
            <a:xfrm>
              <a:off x="8753253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Shape 360"/>
            <p:cNvSpPr/>
            <p:nvPr/>
          </p:nvSpPr>
          <p:spPr>
            <a:xfrm>
              <a:off x="8753253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Shape 361"/>
            <p:cNvSpPr/>
            <p:nvPr/>
          </p:nvSpPr>
          <p:spPr>
            <a:xfrm>
              <a:off x="8753253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Shape 362"/>
            <p:cNvSpPr/>
            <p:nvPr/>
          </p:nvSpPr>
          <p:spPr>
            <a:xfrm>
              <a:off x="8753253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Shape 363"/>
            <p:cNvSpPr/>
            <p:nvPr/>
          </p:nvSpPr>
          <p:spPr>
            <a:xfrm>
              <a:off x="8753253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Shape 364"/>
            <p:cNvSpPr/>
            <p:nvPr/>
          </p:nvSpPr>
          <p:spPr>
            <a:xfrm>
              <a:off x="8753253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Shape 365"/>
            <p:cNvSpPr/>
            <p:nvPr/>
          </p:nvSpPr>
          <p:spPr>
            <a:xfrm>
              <a:off x="8753253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Shape 366"/>
            <p:cNvSpPr/>
            <p:nvPr/>
          </p:nvSpPr>
          <p:spPr>
            <a:xfrm>
              <a:off x="8753253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Shape 367"/>
            <p:cNvSpPr/>
            <p:nvPr/>
          </p:nvSpPr>
          <p:spPr>
            <a:xfrm>
              <a:off x="8753253" y="348129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Shape 368"/>
            <p:cNvSpPr/>
            <p:nvPr/>
          </p:nvSpPr>
          <p:spPr>
            <a:xfrm>
              <a:off x="8753253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Shape 369"/>
            <p:cNvSpPr/>
            <p:nvPr/>
          </p:nvSpPr>
          <p:spPr>
            <a:xfrm>
              <a:off x="8753253" y="2917326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Shape 370"/>
            <p:cNvSpPr/>
            <p:nvPr/>
          </p:nvSpPr>
          <p:spPr>
            <a:xfrm>
              <a:off x="8753253" y="26377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Shape 371"/>
            <p:cNvSpPr/>
            <p:nvPr/>
          </p:nvSpPr>
          <p:spPr>
            <a:xfrm>
              <a:off x="8468996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Shape 372"/>
            <p:cNvSpPr/>
            <p:nvPr/>
          </p:nvSpPr>
          <p:spPr>
            <a:xfrm>
              <a:off x="8468996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Shape 373"/>
            <p:cNvSpPr/>
            <p:nvPr/>
          </p:nvSpPr>
          <p:spPr>
            <a:xfrm>
              <a:off x="8468996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Shape 374"/>
            <p:cNvSpPr/>
            <p:nvPr/>
          </p:nvSpPr>
          <p:spPr>
            <a:xfrm>
              <a:off x="8468996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Shape 375"/>
            <p:cNvSpPr/>
            <p:nvPr/>
          </p:nvSpPr>
          <p:spPr>
            <a:xfrm>
              <a:off x="8468996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Shape 376"/>
            <p:cNvSpPr/>
            <p:nvPr/>
          </p:nvSpPr>
          <p:spPr>
            <a:xfrm>
              <a:off x="8468996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Shape 377"/>
            <p:cNvSpPr/>
            <p:nvPr/>
          </p:nvSpPr>
          <p:spPr>
            <a:xfrm>
              <a:off x="8468996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Shape 378"/>
            <p:cNvSpPr/>
            <p:nvPr/>
          </p:nvSpPr>
          <p:spPr>
            <a:xfrm>
              <a:off x="8468996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Shape 379"/>
            <p:cNvSpPr/>
            <p:nvPr/>
          </p:nvSpPr>
          <p:spPr>
            <a:xfrm>
              <a:off x="8468996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Shape 380"/>
            <p:cNvSpPr/>
            <p:nvPr/>
          </p:nvSpPr>
          <p:spPr>
            <a:xfrm>
              <a:off x="8468996" y="348129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Shape 381"/>
            <p:cNvSpPr/>
            <p:nvPr/>
          </p:nvSpPr>
          <p:spPr>
            <a:xfrm>
              <a:off x="8468996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Shape 382"/>
            <p:cNvSpPr/>
            <p:nvPr/>
          </p:nvSpPr>
          <p:spPr>
            <a:xfrm>
              <a:off x="8468996" y="2917326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Shape 383"/>
            <p:cNvSpPr/>
            <p:nvPr/>
          </p:nvSpPr>
          <p:spPr>
            <a:xfrm>
              <a:off x="8468996" y="26377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Shape 384"/>
            <p:cNvSpPr/>
            <p:nvPr/>
          </p:nvSpPr>
          <p:spPr>
            <a:xfrm>
              <a:off x="8197446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Shape 385"/>
            <p:cNvSpPr/>
            <p:nvPr/>
          </p:nvSpPr>
          <p:spPr>
            <a:xfrm>
              <a:off x="8197446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Shape 386"/>
            <p:cNvSpPr/>
            <p:nvPr/>
          </p:nvSpPr>
          <p:spPr>
            <a:xfrm>
              <a:off x="8197446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Shape 387"/>
            <p:cNvSpPr/>
            <p:nvPr/>
          </p:nvSpPr>
          <p:spPr>
            <a:xfrm>
              <a:off x="8197446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Shape 388"/>
            <p:cNvSpPr/>
            <p:nvPr/>
          </p:nvSpPr>
          <p:spPr>
            <a:xfrm>
              <a:off x="8197446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Shape 389"/>
            <p:cNvSpPr/>
            <p:nvPr/>
          </p:nvSpPr>
          <p:spPr>
            <a:xfrm>
              <a:off x="8197446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Shape 390"/>
            <p:cNvSpPr/>
            <p:nvPr/>
          </p:nvSpPr>
          <p:spPr>
            <a:xfrm>
              <a:off x="8197446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Shape 391"/>
            <p:cNvSpPr/>
            <p:nvPr/>
          </p:nvSpPr>
          <p:spPr>
            <a:xfrm>
              <a:off x="8197446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Shape 392"/>
            <p:cNvSpPr/>
            <p:nvPr/>
          </p:nvSpPr>
          <p:spPr>
            <a:xfrm>
              <a:off x="8197446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Shape 393"/>
            <p:cNvSpPr/>
            <p:nvPr/>
          </p:nvSpPr>
          <p:spPr>
            <a:xfrm>
              <a:off x="8197446" y="348129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Shape 394"/>
            <p:cNvSpPr/>
            <p:nvPr/>
          </p:nvSpPr>
          <p:spPr>
            <a:xfrm>
              <a:off x="8197446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Shape 395"/>
            <p:cNvSpPr/>
            <p:nvPr/>
          </p:nvSpPr>
          <p:spPr>
            <a:xfrm>
              <a:off x="8197446" y="2917326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Shape 396"/>
            <p:cNvSpPr/>
            <p:nvPr/>
          </p:nvSpPr>
          <p:spPr>
            <a:xfrm>
              <a:off x="7913189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Shape 397"/>
            <p:cNvSpPr/>
            <p:nvPr/>
          </p:nvSpPr>
          <p:spPr>
            <a:xfrm>
              <a:off x="7913189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Shape 398"/>
            <p:cNvSpPr/>
            <p:nvPr/>
          </p:nvSpPr>
          <p:spPr>
            <a:xfrm>
              <a:off x="7913189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Shape 399"/>
            <p:cNvSpPr/>
            <p:nvPr/>
          </p:nvSpPr>
          <p:spPr>
            <a:xfrm>
              <a:off x="7913189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Shape 400"/>
            <p:cNvSpPr/>
            <p:nvPr/>
          </p:nvSpPr>
          <p:spPr>
            <a:xfrm>
              <a:off x="7913189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Shape 401"/>
            <p:cNvSpPr/>
            <p:nvPr/>
          </p:nvSpPr>
          <p:spPr>
            <a:xfrm>
              <a:off x="7913189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Shape 402"/>
            <p:cNvSpPr/>
            <p:nvPr/>
          </p:nvSpPr>
          <p:spPr>
            <a:xfrm>
              <a:off x="7913189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Shape 403"/>
            <p:cNvSpPr/>
            <p:nvPr/>
          </p:nvSpPr>
          <p:spPr>
            <a:xfrm>
              <a:off x="7913189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Shape 404"/>
            <p:cNvSpPr/>
            <p:nvPr/>
          </p:nvSpPr>
          <p:spPr>
            <a:xfrm>
              <a:off x="7913189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Shape 405"/>
            <p:cNvSpPr/>
            <p:nvPr/>
          </p:nvSpPr>
          <p:spPr>
            <a:xfrm>
              <a:off x="7913189" y="348129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Shape 406"/>
            <p:cNvSpPr/>
            <p:nvPr/>
          </p:nvSpPr>
          <p:spPr>
            <a:xfrm>
              <a:off x="7913189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Shape 407"/>
            <p:cNvSpPr/>
            <p:nvPr/>
          </p:nvSpPr>
          <p:spPr>
            <a:xfrm>
              <a:off x="7913189" y="2917326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Shape 408"/>
            <p:cNvSpPr/>
            <p:nvPr/>
          </p:nvSpPr>
          <p:spPr>
            <a:xfrm>
              <a:off x="7913189" y="26377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Shape 409"/>
            <p:cNvSpPr/>
            <p:nvPr/>
          </p:nvSpPr>
          <p:spPr>
            <a:xfrm>
              <a:off x="7628935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Shape 410"/>
            <p:cNvSpPr/>
            <p:nvPr/>
          </p:nvSpPr>
          <p:spPr>
            <a:xfrm>
              <a:off x="7628935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Shape 411"/>
            <p:cNvSpPr/>
            <p:nvPr/>
          </p:nvSpPr>
          <p:spPr>
            <a:xfrm>
              <a:off x="7628935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Shape 412"/>
            <p:cNvSpPr/>
            <p:nvPr/>
          </p:nvSpPr>
          <p:spPr>
            <a:xfrm>
              <a:off x="7628935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Shape 413"/>
            <p:cNvSpPr/>
            <p:nvPr/>
          </p:nvSpPr>
          <p:spPr>
            <a:xfrm>
              <a:off x="7628935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Shape 414"/>
            <p:cNvSpPr/>
            <p:nvPr/>
          </p:nvSpPr>
          <p:spPr>
            <a:xfrm>
              <a:off x="7628935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Shape 415"/>
            <p:cNvSpPr/>
            <p:nvPr/>
          </p:nvSpPr>
          <p:spPr>
            <a:xfrm>
              <a:off x="7628935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Shape 416"/>
            <p:cNvSpPr/>
            <p:nvPr/>
          </p:nvSpPr>
          <p:spPr>
            <a:xfrm>
              <a:off x="7628935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Shape 417"/>
            <p:cNvSpPr/>
            <p:nvPr/>
          </p:nvSpPr>
          <p:spPr>
            <a:xfrm>
              <a:off x="7628935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Shape 418"/>
            <p:cNvSpPr/>
            <p:nvPr/>
          </p:nvSpPr>
          <p:spPr>
            <a:xfrm>
              <a:off x="7628935" y="348129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Shape 419"/>
            <p:cNvSpPr/>
            <p:nvPr/>
          </p:nvSpPr>
          <p:spPr>
            <a:xfrm>
              <a:off x="7628935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Shape 420"/>
            <p:cNvSpPr/>
            <p:nvPr/>
          </p:nvSpPr>
          <p:spPr>
            <a:xfrm>
              <a:off x="7628935" y="2917326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Shape 421"/>
            <p:cNvSpPr/>
            <p:nvPr/>
          </p:nvSpPr>
          <p:spPr>
            <a:xfrm>
              <a:off x="7628935" y="26377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Shape 422"/>
            <p:cNvSpPr/>
            <p:nvPr/>
          </p:nvSpPr>
          <p:spPr>
            <a:xfrm>
              <a:off x="7344678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Shape 423"/>
            <p:cNvSpPr/>
            <p:nvPr/>
          </p:nvSpPr>
          <p:spPr>
            <a:xfrm>
              <a:off x="7344678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Shape 424"/>
            <p:cNvSpPr/>
            <p:nvPr/>
          </p:nvSpPr>
          <p:spPr>
            <a:xfrm>
              <a:off x="7344678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Shape 425"/>
            <p:cNvSpPr/>
            <p:nvPr/>
          </p:nvSpPr>
          <p:spPr>
            <a:xfrm>
              <a:off x="7344678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Shape 426"/>
            <p:cNvSpPr/>
            <p:nvPr/>
          </p:nvSpPr>
          <p:spPr>
            <a:xfrm>
              <a:off x="7344678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Shape 427"/>
            <p:cNvSpPr/>
            <p:nvPr/>
          </p:nvSpPr>
          <p:spPr>
            <a:xfrm>
              <a:off x="7344678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Shape 428"/>
            <p:cNvSpPr/>
            <p:nvPr/>
          </p:nvSpPr>
          <p:spPr>
            <a:xfrm>
              <a:off x="7344678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Shape 429"/>
            <p:cNvSpPr/>
            <p:nvPr/>
          </p:nvSpPr>
          <p:spPr>
            <a:xfrm>
              <a:off x="7344678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Shape 430"/>
            <p:cNvSpPr/>
            <p:nvPr/>
          </p:nvSpPr>
          <p:spPr>
            <a:xfrm>
              <a:off x="7344678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Shape 431"/>
            <p:cNvSpPr/>
            <p:nvPr/>
          </p:nvSpPr>
          <p:spPr>
            <a:xfrm>
              <a:off x="7344678" y="348129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Shape 432"/>
            <p:cNvSpPr/>
            <p:nvPr/>
          </p:nvSpPr>
          <p:spPr>
            <a:xfrm>
              <a:off x="7344678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Shape 433"/>
            <p:cNvSpPr/>
            <p:nvPr/>
          </p:nvSpPr>
          <p:spPr>
            <a:xfrm>
              <a:off x="7344678" y="2917326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Shape 434"/>
            <p:cNvSpPr/>
            <p:nvPr/>
          </p:nvSpPr>
          <p:spPr>
            <a:xfrm>
              <a:off x="7073128" y="6018332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Shape 435"/>
            <p:cNvSpPr/>
            <p:nvPr/>
          </p:nvSpPr>
          <p:spPr>
            <a:xfrm>
              <a:off x="7073128" y="5735557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Shape 436"/>
            <p:cNvSpPr/>
            <p:nvPr/>
          </p:nvSpPr>
          <p:spPr>
            <a:xfrm>
              <a:off x="7073128" y="5454371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Shape 437"/>
            <p:cNvSpPr/>
            <p:nvPr/>
          </p:nvSpPr>
          <p:spPr>
            <a:xfrm>
              <a:off x="7073128" y="5171594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Shape 438"/>
            <p:cNvSpPr/>
            <p:nvPr/>
          </p:nvSpPr>
          <p:spPr>
            <a:xfrm>
              <a:off x="7073128" y="4890407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Shape 439"/>
            <p:cNvSpPr/>
            <p:nvPr/>
          </p:nvSpPr>
          <p:spPr>
            <a:xfrm>
              <a:off x="7073128" y="4607630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Shape 440"/>
            <p:cNvSpPr/>
            <p:nvPr/>
          </p:nvSpPr>
          <p:spPr>
            <a:xfrm>
              <a:off x="7073128" y="4328032"/>
              <a:ext cx="217556" cy="214465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Shape 441"/>
            <p:cNvSpPr/>
            <p:nvPr/>
          </p:nvSpPr>
          <p:spPr>
            <a:xfrm>
              <a:off x="7073128" y="3764069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Shape 442"/>
            <p:cNvSpPr/>
            <p:nvPr/>
          </p:nvSpPr>
          <p:spPr>
            <a:xfrm>
              <a:off x="7073128" y="3481292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Shape 443"/>
            <p:cNvSpPr/>
            <p:nvPr/>
          </p:nvSpPr>
          <p:spPr>
            <a:xfrm>
              <a:off x="7073128" y="3200105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Shape 444"/>
            <p:cNvSpPr/>
            <p:nvPr/>
          </p:nvSpPr>
          <p:spPr>
            <a:xfrm>
              <a:off x="7073128" y="2637730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Shape 445"/>
            <p:cNvSpPr/>
            <p:nvPr/>
          </p:nvSpPr>
          <p:spPr>
            <a:xfrm>
              <a:off x="6790460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Shape 446"/>
            <p:cNvSpPr/>
            <p:nvPr/>
          </p:nvSpPr>
          <p:spPr>
            <a:xfrm>
              <a:off x="6790460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Shape 447"/>
            <p:cNvSpPr/>
            <p:nvPr/>
          </p:nvSpPr>
          <p:spPr>
            <a:xfrm>
              <a:off x="6790460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Shape 448"/>
            <p:cNvSpPr/>
            <p:nvPr/>
          </p:nvSpPr>
          <p:spPr>
            <a:xfrm>
              <a:off x="6790460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Shape 449"/>
            <p:cNvSpPr/>
            <p:nvPr/>
          </p:nvSpPr>
          <p:spPr>
            <a:xfrm>
              <a:off x="6790460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Shape 450"/>
            <p:cNvSpPr/>
            <p:nvPr/>
          </p:nvSpPr>
          <p:spPr>
            <a:xfrm>
              <a:off x="6790460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Shape 451"/>
            <p:cNvSpPr/>
            <p:nvPr/>
          </p:nvSpPr>
          <p:spPr>
            <a:xfrm>
              <a:off x="6790460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Shape 452"/>
            <p:cNvSpPr/>
            <p:nvPr/>
          </p:nvSpPr>
          <p:spPr>
            <a:xfrm>
              <a:off x="6790460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Shape 453"/>
            <p:cNvSpPr/>
            <p:nvPr/>
          </p:nvSpPr>
          <p:spPr>
            <a:xfrm>
              <a:off x="6790460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Shape 454"/>
            <p:cNvSpPr/>
            <p:nvPr/>
          </p:nvSpPr>
          <p:spPr>
            <a:xfrm>
              <a:off x="6534791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Shape 455"/>
            <p:cNvSpPr/>
            <p:nvPr/>
          </p:nvSpPr>
          <p:spPr>
            <a:xfrm>
              <a:off x="6534791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Shape 456"/>
            <p:cNvSpPr/>
            <p:nvPr/>
          </p:nvSpPr>
          <p:spPr>
            <a:xfrm>
              <a:off x="6534791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Shape 457"/>
            <p:cNvSpPr/>
            <p:nvPr/>
          </p:nvSpPr>
          <p:spPr>
            <a:xfrm>
              <a:off x="6534791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Shape 458"/>
            <p:cNvSpPr/>
            <p:nvPr/>
          </p:nvSpPr>
          <p:spPr>
            <a:xfrm>
              <a:off x="6534791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Shape 459"/>
            <p:cNvSpPr/>
            <p:nvPr/>
          </p:nvSpPr>
          <p:spPr>
            <a:xfrm>
              <a:off x="6534791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Shape 460"/>
            <p:cNvSpPr/>
            <p:nvPr/>
          </p:nvSpPr>
          <p:spPr>
            <a:xfrm>
              <a:off x="6250535" y="6018332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Shape 461"/>
            <p:cNvSpPr/>
            <p:nvPr/>
          </p:nvSpPr>
          <p:spPr>
            <a:xfrm>
              <a:off x="6250535" y="5735557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Shape 462"/>
            <p:cNvSpPr/>
            <p:nvPr/>
          </p:nvSpPr>
          <p:spPr>
            <a:xfrm>
              <a:off x="6250535" y="5454371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Shape 463"/>
            <p:cNvSpPr/>
            <p:nvPr/>
          </p:nvSpPr>
          <p:spPr>
            <a:xfrm>
              <a:off x="6250535" y="4890407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Shape 464"/>
            <p:cNvSpPr/>
            <p:nvPr/>
          </p:nvSpPr>
          <p:spPr>
            <a:xfrm>
              <a:off x="6250535" y="4607630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Shape 465"/>
            <p:cNvSpPr/>
            <p:nvPr/>
          </p:nvSpPr>
          <p:spPr>
            <a:xfrm>
              <a:off x="6250535" y="4328032"/>
              <a:ext cx="217556" cy="214465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Shape 466"/>
            <p:cNvSpPr/>
            <p:nvPr/>
          </p:nvSpPr>
          <p:spPr>
            <a:xfrm>
              <a:off x="5980573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Shape 467"/>
            <p:cNvSpPr/>
            <p:nvPr/>
          </p:nvSpPr>
          <p:spPr>
            <a:xfrm>
              <a:off x="5980573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Shape 468"/>
            <p:cNvSpPr/>
            <p:nvPr/>
          </p:nvSpPr>
          <p:spPr>
            <a:xfrm>
              <a:off x="5980573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Shape 469"/>
            <p:cNvSpPr/>
            <p:nvPr/>
          </p:nvSpPr>
          <p:spPr>
            <a:xfrm>
              <a:off x="5980573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Shape 470"/>
            <p:cNvSpPr/>
            <p:nvPr/>
          </p:nvSpPr>
          <p:spPr>
            <a:xfrm>
              <a:off x="5980573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Shape 471"/>
            <p:cNvSpPr/>
            <p:nvPr/>
          </p:nvSpPr>
          <p:spPr>
            <a:xfrm>
              <a:off x="5980573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Shape 472"/>
            <p:cNvSpPr/>
            <p:nvPr/>
          </p:nvSpPr>
          <p:spPr>
            <a:xfrm>
              <a:off x="5696317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Shape 473"/>
            <p:cNvSpPr/>
            <p:nvPr/>
          </p:nvSpPr>
          <p:spPr>
            <a:xfrm>
              <a:off x="5696317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Shape 474"/>
            <p:cNvSpPr/>
            <p:nvPr/>
          </p:nvSpPr>
          <p:spPr>
            <a:xfrm>
              <a:off x="5696317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Shape 475"/>
            <p:cNvSpPr/>
            <p:nvPr/>
          </p:nvSpPr>
          <p:spPr>
            <a:xfrm>
              <a:off x="5696317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Shape 476"/>
            <p:cNvSpPr/>
            <p:nvPr/>
          </p:nvSpPr>
          <p:spPr>
            <a:xfrm>
              <a:off x="5696317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Shape 477"/>
            <p:cNvSpPr/>
            <p:nvPr/>
          </p:nvSpPr>
          <p:spPr>
            <a:xfrm>
              <a:off x="5696317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Shape 478"/>
            <p:cNvSpPr/>
            <p:nvPr/>
          </p:nvSpPr>
          <p:spPr>
            <a:xfrm>
              <a:off x="5412062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Shape 479"/>
            <p:cNvSpPr/>
            <p:nvPr/>
          </p:nvSpPr>
          <p:spPr>
            <a:xfrm>
              <a:off x="5412062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Shape 480"/>
            <p:cNvSpPr/>
            <p:nvPr/>
          </p:nvSpPr>
          <p:spPr>
            <a:xfrm>
              <a:off x="5412062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Shape 481"/>
            <p:cNvSpPr/>
            <p:nvPr/>
          </p:nvSpPr>
          <p:spPr>
            <a:xfrm>
              <a:off x="5412062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Shape 482"/>
            <p:cNvSpPr/>
            <p:nvPr/>
          </p:nvSpPr>
          <p:spPr>
            <a:xfrm>
              <a:off x="5412062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Shape 483"/>
            <p:cNvSpPr/>
            <p:nvPr/>
          </p:nvSpPr>
          <p:spPr>
            <a:xfrm>
              <a:off x="5412062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Shape 484"/>
            <p:cNvSpPr/>
            <p:nvPr/>
          </p:nvSpPr>
          <p:spPr>
            <a:xfrm>
              <a:off x="5127807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Shape 485"/>
            <p:cNvSpPr/>
            <p:nvPr/>
          </p:nvSpPr>
          <p:spPr>
            <a:xfrm>
              <a:off x="5127807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Shape 486"/>
            <p:cNvSpPr/>
            <p:nvPr/>
          </p:nvSpPr>
          <p:spPr>
            <a:xfrm>
              <a:off x="5127807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Shape 487"/>
            <p:cNvSpPr/>
            <p:nvPr/>
          </p:nvSpPr>
          <p:spPr>
            <a:xfrm>
              <a:off x="5127807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Shape 488"/>
            <p:cNvSpPr/>
            <p:nvPr/>
          </p:nvSpPr>
          <p:spPr>
            <a:xfrm>
              <a:off x="5127807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Shape 489"/>
            <p:cNvSpPr/>
            <p:nvPr/>
          </p:nvSpPr>
          <p:spPr>
            <a:xfrm>
              <a:off x="5127807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Shape 490"/>
            <p:cNvSpPr/>
            <p:nvPr/>
          </p:nvSpPr>
          <p:spPr>
            <a:xfrm>
              <a:off x="4856255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Shape 491"/>
            <p:cNvSpPr/>
            <p:nvPr/>
          </p:nvSpPr>
          <p:spPr>
            <a:xfrm>
              <a:off x="4856255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Shape 492"/>
            <p:cNvSpPr/>
            <p:nvPr/>
          </p:nvSpPr>
          <p:spPr>
            <a:xfrm>
              <a:off x="4856255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Shape 493"/>
            <p:cNvSpPr/>
            <p:nvPr/>
          </p:nvSpPr>
          <p:spPr>
            <a:xfrm>
              <a:off x="4856255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Shape 494"/>
            <p:cNvSpPr/>
            <p:nvPr/>
          </p:nvSpPr>
          <p:spPr>
            <a:xfrm>
              <a:off x="4572000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Shape 495"/>
            <p:cNvSpPr/>
            <p:nvPr/>
          </p:nvSpPr>
          <p:spPr>
            <a:xfrm>
              <a:off x="4572000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Shape 496"/>
            <p:cNvSpPr/>
            <p:nvPr/>
          </p:nvSpPr>
          <p:spPr>
            <a:xfrm>
              <a:off x="4572000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7" name="Shape 497"/>
          <p:cNvSpPr txBox="1"/>
          <p:nvPr/>
        </p:nvSpPr>
        <p:spPr>
          <a:xfrm>
            <a:off x="1499641" y="4183053"/>
            <a:ext cx="5907086" cy="2065337"/>
          </a:xfrm>
          <a:prstGeom prst="rect">
            <a:avLst/>
          </a:prstGeom>
          <a:noFill/>
          <a:ln>
            <a:noFill/>
          </a:ln>
        </p:spPr>
        <p:txBody>
          <a:bodyPr lIns="91375" tIns="45675" rIns="91375" bIns="456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ldeano"/>
              <a:buNone/>
            </a:pPr>
            <a:r>
              <a:rPr lang="es-CO" sz="9600" b="1" i="0" u="none" strike="noStrike">
                <a:solidFill>
                  <a:srgbClr val="0C0C0C"/>
                </a:solidFill>
                <a:latin typeface="Galdeano"/>
                <a:ea typeface="Galdeano"/>
                <a:cs typeface="Galdeano"/>
                <a:sym typeface="Galdeano"/>
              </a:rPr>
              <a:t>GRACIAS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1" i="0" u="none" strike="noStrike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4148709" y="1884150"/>
            <a:ext cx="4266212" cy="494086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bin"/>
              <a:buNone/>
            </a:pPr>
            <a:r>
              <a:rPr lang="es-CO" sz="32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APRENDICES: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Cabin"/>
              <a:buNone/>
            </a:pPr>
            <a:r>
              <a:rPr lang="es-CO" sz="32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32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32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Christian Flórez</a:t>
            </a:r>
            <a:br>
              <a:rPr lang="es-CO" sz="32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32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Paola </a:t>
            </a:r>
            <a:r>
              <a:rPr lang="es-CO" sz="3200" b="1" i="0" u="none" strike="noStrike" cap="none" dirty="0" smtClean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Galindo</a:t>
            </a:r>
            <a:r>
              <a:rPr lang="es-CO" sz="32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32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32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Marlon Márquez</a:t>
            </a:r>
            <a:br>
              <a:rPr lang="es-CO" sz="32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32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Sergio </a:t>
            </a:r>
            <a:r>
              <a:rPr lang="es-CO" sz="3200" b="1" i="0" u="none" strike="noStrike" cap="none" dirty="0" smtClean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Ruiz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Cabin"/>
              <a:buNone/>
            </a:pPr>
            <a:r>
              <a:rPr lang="es-CO" sz="3200" b="1" dirty="0" smtClean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Daniel Ortiz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Cabin"/>
              <a:buNone/>
            </a:pPr>
            <a:r>
              <a:rPr lang="es-CO" sz="3200" b="1" i="0" u="none" strike="noStrike" cap="none" dirty="0" smtClean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Ivan Valenzuela</a:t>
            </a:r>
            <a:r>
              <a:rPr lang="es-CO" sz="24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24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24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24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24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24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24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24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24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24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</a:br>
            <a:endParaRPr lang="es-CO" sz="2400" b="1" i="0" u="none" strike="noStrike" cap="none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49" name="Shape 1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509" y="3178800"/>
            <a:ext cx="2445670" cy="2351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/>
        </p:nvSpPr>
        <p:spPr>
          <a:xfrm>
            <a:off x="464450" y="2313793"/>
            <a:ext cx="8229600" cy="4104456"/>
          </a:xfrm>
          <a:prstGeom prst="rect">
            <a:avLst/>
          </a:prstGeom>
          <a:noFill/>
          <a:ln w="57150" cap="flat" cmpd="sng">
            <a:solidFill>
              <a:srgbClr val="636363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810000"/>
              </a:buClr>
              <a:buFont typeface="Arial"/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1000"/>
              </a:spcBef>
              <a:spcAft>
                <a:spcPts val="0"/>
              </a:spcAft>
              <a:buClr>
                <a:srgbClr val="810000"/>
              </a:buClr>
              <a:buSzPct val="145000"/>
              <a:buFont typeface="Arial"/>
              <a:buChar char="•"/>
            </a:pPr>
            <a:r>
              <a:rPr lang="es-CO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 presentación hace referencia a la información recolectada en la empresa TOT dedicada al transporte de sólidos, donde mediante entrevistas y observación directa, se identificó un problema en el manejo  de materiales y gestión de planos para la ejecución de proyectos.</a:t>
            </a:r>
          </a:p>
          <a:p>
            <a:pPr marL="285750" marR="0" lvl="0" indent="-285750" algn="l" rtl="0">
              <a:spcBef>
                <a:spcPts val="1000"/>
              </a:spcBef>
              <a:buClr>
                <a:srgbClr val="810000"/>
              </a:buClr>
              <a:buSzPct val="145000"/>
              <a:buFont typeface="Arial"/>
              <a:buChar char="•"/>
            </a:pPr>
            <a:r>
              <a:rPr lang="es-CO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</a:t>
            </a: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documento presenta  casos de uso, mapa de procesos, requerimientos no funcionales, modelo de entidad de relación, diccionario de datos, diagrama de Gantt, alcance del proyecto y el  propósito ,por el cual se va a desarrollar un sistema de información, que permitirá  optimizar dicho proceso y  posterior solución al problema en  el la empresa TOT.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458271" y="303937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Introducción: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1066800" y="1978786"/>
            <a:ext cx="7410834" cy="17543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25000"/>
              <a:buFont typeface="Calibri"/>
              <a:buNone/>
            </a:pPr>
            <a:r>
              <a:rPr lang="es-CO" sz="2000" b="0" i="0" u="none" strike="noStrike" cap="none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La empresa se dedica al transporte de solidos de un punto a otro, como de un almacén a una sección de proceso por ejemplo, usando sistemas neumáticos (tubería cerrada, vacío, presión positiva) o sistemas mecánicos (bandas transportadoras).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25000"/>
              <a:buFont typeface="Calibri"/>
              <a:buNone/>
            </a:pPr>
            <a:r>
              <a:rPr lang="es-CO" sz="1800" b="0" i="0" u="none" strike="noStrike" cap="none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-CO" sz="1800" b="0" i="0" u="none" strike="noStrike" cap="none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s-CO" sz="1800" b="0" i="0" u="none" strike="noStrike" cap="none" dirty="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Shape 1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0488" y="3438180"/>
            <a:ext cx="4913397" cy="284248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0" y="380137"/>
            <a:ext cx="897148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¿Qué es TOT? Y ¿Qué hace?: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hape 1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185" y="3053123"/>
            <a:ext cx="2676650" cy="170315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/>
        </p:nvSpPr>
        <p:spPr>
          <a:xfrm>
            <a:off x="3327771" y="2894483"/>
            <a:ext cx="5316195" cy="267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s-CO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Desarrollar un sistema de información para la gestión de </a:t>
            </a:r>
            <a:r>
              <a:rPr lang="es-CO" sz="24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proyectos de TOT, </a:t>
            </a:r>
            <a:r>
              <a:rPr lang="es-CO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que </a:t>
            </a:r>
            <a:r>
              <a:rPr lang="es-CO" sz="24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les permita </a:t>
            </a:r>
            <a:r>
              <a:rPr lang="es-CO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optimizar el proceso de  control de materiales y acceso a planos. 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458271" y="360224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Objetivo General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/>
        </p:nvSpPr>
        <p:spPr>
          <a:xfrm>
            <a:off x="935209" y="2113674"/>
            <a:ext cx="7894529" cy="53245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s-CO" sz="2000" b="0" i="0" u="none" strike="noStrike" cap="none" dirty="0" smtClea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ct val="25000"/>
            </a:pPr>
            <a:r>
              <a:rPr lang="es-CO" sz="2000" dirty="0" smtClean="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s-CO" sz="2000" dirty="0"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s-CO" sz="20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-CO" sz="20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O" sz="20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-CO" sz="20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s-CO"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458270" y="410487"/>
            <a:ext cx="678073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88000"/>
            <a:r>
              <a:rPr lang="es-CO" sz="4800" b="1" dirty="0" smtClean="0">
                <a:solidFill>
                  <a:schemeClr val="bg1"/>
                </a:solidFill>
              </a:rPr>
              <a:t>Objetivos específicos: </a:t>
            </a:r>
          </a:p>
        </p:txBody>
      </p:sp>
      <p:grpSp>
        <p:nvGrpSpPr>
          <p:cNvPr id="45" name="Grupo 44"/>
          <p:cNvGrpSpPr/>
          <p:nvPr/>
        </p:nvGrpSpPr>
        <p:grpSpPr>
          <a:xfrm>
            <a:off x="686078" y="2492141"/>
            <a:ext cx="4425956" cy="661852"/>
            <a:chOff x="3891916" y="2519846"/>
            <a:chExt cx="4402032" cy="661852"/>
          </a:xfrm>
        </p:grpSpPr>
        <p:sp>
          <p:nvSpPr>
            <p:cNvPr id="9" name="Rectángulo redondeado 8"/>
            <p:cNvSpPr/>
            <p:nvPr/>
          </p:nvSpPr>
          <p:spPr>
            <a:xfrm>
              <a:off x="3891916" y="2519846"/>
              <a:ext cx="4402032" cy="661852"/>
            </a:xfrm>
            <a:prstGeom prst="roundRect">
              <a:avLst>
                <a:gd name="adj" fmla="val 40351"/>
              </a:avLst>
            </a:prstGeom>
            <a:noFill/>
            <a:ln>
              <a:solidFill>
                <a:srgbClr val="0099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4092061" y="2551565"/>
              <a:ext cx="420188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O" dirty="0" smtClean="0"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s-CO" dirty="0">
                  <a:latin typeface="Calibri"/>
                  <a:ea typeface="Calibri"/>
                  <a:cs typeface="Calibri"/>
                  <a:sym typeface="Calibri"/>
                </a:rPr>
                <a:t>Gestionar el ingreso y salida de  materiales necesarios para la  ejecución de proyectos</a:t>
              </a:r>
              <a:endParaRPr lang="es-ES" dirty="0"/>
            </a:p>
          </p:txBody>
        </p:sp>
      </p:grpSp>
      <p:sp>
        <p:nvSpPr>
          <p:cNvPr id="14" name="Rectángulo 13"/>
          <p:cNvSpPr/>
          <p:nvPr/>
        </p:nvSpPr>
        <p:spPr>
          <a:xfrm>
            <a:off x="3642977" y="3391669"/>
            <a:ext cx="4572000" cy="307777"/>
          </a:xfrm>
          <a:prstGeom prst="rect">
            <a:avLst/>
          </a:prstGeom>
          <a:ln>
            <a:noFill/>
          </a:ln>
        </p:spPr>
        <p:txBody>
          <a:bodyPr>
            <a:spAutoFit/>
          </a:bodyPr>
          <a:lstStyle/>
          <a:p>
            <a:pPr lvl="0" algn="ctr">
              <a:buClr>
                <a:srgbClr val="000000"/>
              </a:buClr>
              <a:buSzPct val="25000"/>
            </a:pPr>
            <a:endParaRPr lang="es-CO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" name="Grupo 48"/>
          <p:cNvGrpSpPr/>
          <p:nvPr/>
        </p:nvGrpSpPr>
        <p:grpSpPr>
          <a:xfrm>
            <a:off x="686078" y="3278115"/>
            <a:ext cx="4595312" cy="813302"/>
            <a:chOff x="3442832" y="3357112"/>
            <a:chExt cx="4545861" cy="813302"/>
          </a:xfrm>
        </p:grpSpPr>
        <p:sp>
          <p:nvSpPr>
            <p:cNvPr id="13" name="Rectángulo redondeado 12"/>
            <p:cNvSpPr/>
            <p:nvPr/>
          </p:nvSpPr>
          <p:spPr>
            <a:xfrm>
              <a:off x="3442832" y="3357112"/>
              <a:ext cx="4402032" cy="813302"/>
            </a:xfrm>
            <a:prstGeom prst="roundRect">
              <a:avLst>
                <a:gd name="adj" fmla="val 40351"/>
              </a:avLst>
            </a:prstGeom>
            <a:noFill/>
            <a:ln>
              <a:solidFill>
                <a:srgbClr val="0099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Rectángulo 10"/>
            <p:cNvSpPr/>
            <p:nvPr/>
          </p:nvSpPr>
          <p:spPr>
            <a:xfrm>
              <a:off x="3568956" y="3357112"/>
              <a:ext cx="4419737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buClr>
                  <a:srgbClr val="000000"/>
                </a:buClr>
                <a:buSzPct val="25000"/>
              </a:pPr>
              <a:r>
                <a:rPr lang="es-CO" dirty="0" smtClean="0"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s-CO" dirty="0">
                  <a:latin typeface="Calibri"/>
                  <a:ea typeface="Calibri"/>
                  <a:cs typeface="Calibri"/>
                  <a:sym typeface="Calibri"/>
                </a:rPr>
                <a:t>Permitir al diseñador importar  planos al sistema  de información y asociarlos a los proyectos informando los materiales requeridos para su ejecución</a:t>
              </a:r>
            </a:p>
          </p:txBody>
        </p:sp>
      </p:grpSp>
      <p:grpSp>
        <p:nvGrpSpPr>
          <p:cNvPr id="47" name="Grupo 46"/>
          <p:cNvGrpSpPr/>
          <p:nvPr/>
        </p:nvGrpSpPr>
        <p:grpSpPr>
          <a:xfrm>
            <a:off x="686077" y="5216211"/>
            <a:ext cx="4451484" cy="761582"/>
            <a:chOff x="1799199" y="5208883"/>
            <a:chExt cx="4405757" cy="761582"/>
          </a:xfrm>
        </p:grpSpPr>
        <p:sp>
          <p:nvSpPr>
            <p:cNvPr id="21" name="Rectángulo redondeado 20"/>
            <p:cNvSpPr/>
            <p:nvPr/>
          </p:nvSpPr>
          <p:spPr>
            <a:xfrm>
              <a:off x="1799199" y="5208883"/>
              <a:ext cx="4405757" cy="761582"/>
            </a:xfrm>
            <a:prstGeom prst="roundRect">
              <a:avLst>
                <a:gd name="adj" fmla="val 40351"/>
              </a:avLst>
            </a:prstGeom>
            <a:noFill/>
            <a:ln>
              <a:solidFill>
                <a:srgbClr val="0099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Rectángulo 16"/>
            <p:cNvSpPr/>
            <p:nvPr/>
          </p:nvSpPr>
          <p:spPr>
            <a:xfrm>
              <a:off x="2004154" y="5312049"/>
              <a:ext cx="417581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buClr>
                  <a:srgbClr val="000000"/>
                </a:buClr>
                <a:buSzPct val="25000"/>
              </a:pPr>
              <a:r>
                <a:rPr lang="es-CO" dirty="0" smtClean="0"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s-CO" dirty="0">
                  <a:latin typeface="Calibri"/>
                  <a:ea typeface="Calibri"/>
                  <a:cs typeface="Calibri"/>
                  <a:sym typeface="Calibri"/>
                </a:rPr>
                <a:t>Gestionar que  materiales son  requeridos por los planos y consultar   los materiales en inventario</a:t>
              </a:r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4035209" y="1721437"/>
            <a:ext cx="4402032" cy="761569"/>
            <a:chOff x="4371855" y="1778301"/>
            <a:chExt cx="4402032" cy="761569"/>
          </a:xfrm>
          <a:effectLst/>
        </p:grpSpPr>
        <p:sp>
          <p:nvSpPr>
            <p:cNvPr id="32" name="Rectángulo redondeado 31"/>
            <p:cNvSpPr/>
            <p:nvPr/>
          </p:nvSpPr>
          <p:spPr>
            <a:xfrm>
              <a:off x="4371855" y="1778301"/>
              <a:ext cx="4402032" cy="661852"/>
            </a:xfrm>
            <a:prstGeom prst="roundRect">
              <a:avLst>
                <a:gd name="adj" fmla="val 40351"/>
              </a:avLst>
            </a:prstGeom>
            <a:noFill/>
            <a:ln>
              <a:solidFill>
                <a:srgbClr val="0099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Rectángulo 32"/>
            <p:cNvSpPr/>
            <p:nvPr/>
          </p:nvSpPr>
          <p:spPr>
            <a:xfrm>
              <a:off x="4526061" y="1801206"/>
              <a:ext cx="4093620" cy="73866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buSzPct val="25000"/>
              </a:pPr>
              <a:r>
                <a:rPr lang="es-CO" dirty="0" smtClean="0"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s-CO" dirty="0">
                  <a:latin typeface="Calibri"/>
                  <a:ea typeface="Calibri"/>
                  <a:cs typeface="Calibri"/>
                  <a:sym typeface="Calibri"/>
                </a:rPr>
                <a:t>Permitir a los jefes de proyecto  crear  proyectos, y asociar a el los planos que necesite.</a:t>
              </a:r>
            </a:p>
            <a:p>
              <a:pPr lvl="0" algn="ctr">
                <a:buClr>
                  <a:srgbClr val="000000"/>
                </a:buClr>
                <a:buSzPct val="25000"/>
              </a:pPr>
              <a:endParaRPr lang="es-CO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" name="Grupo 47"/>
          <p:cNvGrpSpPr/>
          <p:nvPr/>
        </p:nvGrpSpPr>
        <p:grpSpPr>
          <a:xfrm>
            <a:off x="686077" y="6080959"/>
            <a:ext cx="4402032" cy="661852"/>
            <a:chOff x="1224602" y="6074145"/>
            <a:chExt cx="4402032" cy="661852"/>
          </a:xfrm>
        </p:grpSpPr>
        <p:sp>
          <p:nvSpPr>
            <p:cNvPr id="3" name="Rectángulo redondeado 2"/>
            <p:cNvSpPr/>
            <p:nvPr/>
          </p:nvSpPr>
          <p:spPr>
            <a:xfrm>
              <a:off x="1224602" y="6074145"/>
              <a:ext cx="4402032" cy="661852"/>
            </a:xfrm>
            <a:prstGeom prst="roundRect">
              <a:avLst>
                <a:gd name="adj" fmla="val 40351"/>
              </a:avLst>
            </a:prstGeom>
            <a:noFill/>
            <a:ln>
              <a:solidFill>
                <a:srgbClr val="0099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" name="Rectángulo 29"/>
            <p:cNvSpPr/>
            <p:nvPr/>
          </p:nvSpPr>
          <p:spPr>
            <a:xfrm>
              <a:off x="1532709" y="6168655"/>
              <a:ext cx="385789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buClr>
                  <a:srgbClr val="000000"/>
                </a:buClr>
                <a:buSzPct val="25000"/>
              </a:pPr>
              <a:r>
                <a:rPr lang="es-CO" dirty="0" smtClean="0"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s-CO" dirty="0">
                  <a:latin typeface="Calibri"/>
                  <a:ea typeface="Calibri"/>
                  <a:cs typeface="Calibri"/>
                  <a:sym typeface="Calibri"/>
                </a:rPr>
                <a:t>Permitir a los usuarios  buscar y visualizar los planos que necesiten.</a:t>
              </a:r>
            </a:p>
          </p:txBody>
        </p:sp>
      </p:grpSp>
      <p:pic>
        <p:nvPicPr>
          <p:cNvPr id="36" name="Imagen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670" y="2866323"/>
            <a:ext cx="3143873" cy="3655072"/>
          </a:xfrm>
          <a:prstGeom prst="rect">
            <a:avLst/>
          </a:prstGeom>
        </p:spPr>
      </p:pic>
      <p:grpSp>
        <p:nvGrpSpPr>
          <p:cNvPr id="46" name="Grupo 45"/>
          <p:cNvGrpSpPr/>
          <p:nvPr/>
        </p:nvGrpSpPr>
        <p:grpSpPr>
          <a:xfrm>
            <a:off x="735529" y="4231958"/>
            <a:ext cx="4402032" cy="863802"/>
            <a:chOff x="2829304" y="4272071"/>
            <a:chExt cx="4766937" cy="845035"/>
          </a:xfrm>
        </p:grpSpPr>
        <p:sp>
          <p:nvSpPr>
            <p:cNvPr id="43" name="Rectángulo redondeado 42"/>
            <p:cNvSpPr/>
            <p:nvPr/>
          </p:nvSpPr>
          <p:spPr>
            <a:xfrm>
              <a:off x="2829304" y="4272071"/>
              <a:ext cx="4766937" cy="845035"/>
            </a:xfrm>
            <a:prstGeom prst="roundRect">
              <a:avLst>
                <a:gd name="adj" fmla="val 40351"/>
              </a:avLst>
            </a:prstGeom>
            <a:noFill/>
            <a:ln>
              <a:solidFill>
                <a:srgbClr val="0099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0" name="Rectángulo 39"/>
            <p:cNvSpPr/>
            <p:nvPr/>
          </p:nvSpPr>
          <p:spPr>
            <a:xfrm>
              <a:off x="3169920" y="4325639"/>
              <a:ext cx="429332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buClr>
                  <a:srgbClr val="000000"/>
                </a:buClr>
                <a:buSzPct val="25000"/>
              </a:pPr>
              <a:r>
                <a:rPr lang="es-CO" dirty="0" smtClean="0"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s-CO" dirty="0">
                  <a:latin typeface="Calibri"/>
                  <a:ea typeface="Calibri"/>
                  <a:cs typeface="Calibri"/>
                  <a:sym typeface="Calibri"/>
                </a:rPr>
                <a:t>Generar alertas dirigidas al jefe del proyecto y al almacenista  informándole los materiales que hacen falta para ejecutar un plano.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887408" y="2603862"/>
            <a:ext cx="4413347" cy="199146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-CO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s-CO"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267770" y="418237"/>
            <a:ext cx="864763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Planteamiento del problema</a:t>
            </a:r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3799882104"/>
              </p:ext>
            </p:extLst>
          </p:nvPr>
        </p:nvGraphicFramePr>
        <p:xfrm>
          <a:off x="931817" y="3074126"/>
          <a:ext cx="7559040" cy="3013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ángulo 6"/>
          <p:cNvSpPr/>
          <p:nvPr/>
        </p:nvSpPr>
        <p:spPr>
          <a:xfrm>
            <a:off x="1393372" y="2104153"/>
            <a:ext cx="59914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419" sz="1800" dirty="0">
                <a:solidFill>
                  <a:schemeClr val="tx1"/>
                </a:solidFill>
              </a:rPr>
              <a:t>Mediante entrevista y observación directa se evidenciaron dificultades en:</a:t>
            </a:r>
            <a:endParaRPr lang="es-E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/>
        </p:nvSpPr>
        <p:spPr>
          <a:xfrm>
            <a:off x="631170" y="1894161"/>
            <a:ext cx="6527347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Sistema de Información para la gestión de proyectos e inventarios (SIGPI) pretende facilitar: </a:t>
            </a:r>
          </a:p>
        </p:txBody>
      </p:sp>
      <p:sp>
        <p:nvSpPr>
          <p:cNvPr id="196" name="Shape 196"/>
          <p:cNvSpPr/>
          <p:nvPr/>
        </p:nvSpPr>
        <p:spPr>
          <a:xfrm>
            <a:off x="631170" y="3060493"/>
            <a:ext cx="6433773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Selección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Control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Seguimiento de los proyectos e inventarios.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631170" y="3584546"/>
            <a:ext cx="6091308" cy="2177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s-CO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vez implementado el </a:t>
            </a: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SIGPI</a:t>
            </a:r>
            <a:r>
              <a:rPr lang="es-CO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los </a:t>
            </a: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empleados en general </a:t>
            </a:r>
            <a:r>
              <a:rPr lang="es-CO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tendrán a su disposición un</a:t>
            </a: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sistema</a:t>
            </a:r>
            <a:r>
              <a:rPr lang="es-CO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les permitirá </a:t>
            </a: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seguir </a:t>
            </a:r>
            <a:r>
              <a:rPr lang="es-CO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forma Online </a:t>
            </a: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proyectos en los que se esta trabajando en la empresa TOT.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458270" y="399187"/>
            <a:ext cx="868572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Alcance del proyecto: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1314</TotalTime>
  <Words>462</Words>
  <Application>Microsoft Office PowerPoint</Application>
  <PresentationFormat>Presentación en pantalla (4:3)</PresentationFormat>
  <Paragraphs>116</Paragraphs>
  <Slides>27</Slides>
  <Notes>23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3" baseType="lpstr">
      <vt:lpstr>Calibri</vt:lpstr>
      <vt:lpstr>Nunito</vt:lpstr>
      <vt:lpstr>Cabin</vt:lpstr>
      <vt:lpstr>Arial</vt:lpstr>
      <vt:lpstr>Galdeano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ADSI 1091516</dc:creator>
  <cp:lastModifiedBy>SOPORTE</cp:lastModifiedBy>
  <cp:revision>72</cp:revision>
  <dcterms:modified xsi:type="dcterms:W3CDTF">2017-05-09T20:59:24Z</dcterms:modified>
</cp:coreProperties>
</file>